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58" y="808622"/>
            <a:ext cx="4060174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60237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123 Pandora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Motivated Seller!</a:t>
            </a:r>
          </a:p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Great Starter Home Or Investment Property Under $300k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48713"/>
            <a:ext cx="8229600" cy="230830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A charming single story brick ranch perfect for first time home buyers, downsizers, or investors.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Step inside to a move in ready home. There is a beautiful eat kitchen, living room, three bedrooms, full bath and laundry room. The spacious fenced in yard has room for your toys, boat, garden and more. The shed conveys. 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No HOA. Come see this home in person to appreciate what it has to offer.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63067" y="808622"/>
            <a:ext cx="4060174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" y="7696200"/>
            <a:ext cx="182499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9300" y="7698733"/>
            <a:ext cx="1819301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70531" y="7697468"/>
            <a:ext cx="1823088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557375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West Greenview Acres | Goose Creek</a:t>
            </a:r>
          </a:p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26005635 | $270,000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2705" y="7696199"/>
            <a:ext cx="182499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05" y="4090332"/>
            <a:ext cx="182499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8033" y="4094132"/>
            <a:ext cx="1819301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472" y="4091602"/>
            <a:ext cx="1823088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2705" y="4090332"/>
            <a:ext cx="182499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135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123 Pandora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2026-04-01T13:42:13Z</dcterms:modified>
</cp:coreProperties>
</file>