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2220" y="6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7047" y="280740"/>
            <a:ext cx="4174498" cy="313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065705" y="3505200"/>
            <a:ext cx="1720813" cy="990600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Potential Short Sale!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2632" y="8763267"/>
            <a:ext cx="6207137" cy="1019175"/>
            <a:chOff x="609600" y="8763267"/>
            <a:chExt cx="6207137" cy="1019175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9038302"/>
              <a:ext cx="1901777" cy="469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7987" y="8763267"/>
              <a:ext cx="1428750" cy="101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-1904" y="9782442"/>
            <a:ext cx="777240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Sand Dollar Real Estate Group | 2205 Middle Street | Suite 203, Mailbox 2 | </a:t>
            </a:r>
            <a:r>
              <a:rPr lang="en-US" sz="900" dirty="0" err="1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Sullivans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 Island, SC 29482</a:t>
            </a:r>
          </a:p>
        </p:txBody>
      </p:sp>
      <p:sp>
        <p:nvSpPr>
          <p:cNvPr id="6" name="Rectangle 5"/>
          <p:cNvSpPr/>
          <p:nvPr/>
        </p:nvSpPr>
        <p:spPr>
          <a:xfrm>
            <a:off x="1941196" y="8768268"/>
            <a:ext cx="38862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>
                <a:latin typeface="Gill Sans MT" panose="020B0502020104020203" pitchFamily="34" charset="0"/>
              </a:rPr>
              <a:t>Chuck &amp; Edy Mimms</a:t>
            </a:r>
          </a:p>
          <a:p>
            <a:pPr algn="ctr"/>
            <a:r>
              <a:rPr lang="en-US" sz="1200" dirty="0" smtClean="0">
                <a:latin typeface="Gill Sans MT" panose="020B0502020104020203" pitchFamily="34" charset="0"/>
              </a:rPr>
              <a:t>Cell	843-224-9507</a:t>
            </a:r>
            <a:endParaRPr lang="en-US" sz="1200" dirty="0">
              <a:latin typeface="Gill Sans MT" panose="020B0502020104020203" pitchFamily="34" charset="0"/>
            </a:endParaRPr>
          </a:p>
          <a:p>
            <a:pPr algn="ctr"/>
            <a:r>
              <a:rPr lang="en-US" sz="1200" dirty="0" smtClean="0">
                <a:latin typeface="Gill Sans MT" panose="020B0502020104020203" pitchFamily="34" charset="0"/>
              </a:rPr>
              <a:t>Office	843-530-8100</a:t>
            </a:r>
            <a:br>
              <a:rPr lang="en-US" sz="1200" dirty="0" smtClean="0">
                <a:latin typeface="Gill Sans MT" panose="020B0502020104020203" pitchFamily="34" charset="0"/>
              </a:rPr>
            </a:br>
            <a:r>
              <a:rPr lang="en-US" sz="1200" dirty="0" smtClean="0">
                <a:latin typeface="Gill Sans MT" panose="020B0502020104020203" pitchFamily="34" charset="0"/>
              </a:rPr>
              <a:t>www.sanddollarsc.com</a:t>
            </a:r>
            <a:endParaRPr lang="en-US" sz="1200" dirty="0">
              <a:latin typeface="Gill Sans MT" panose="020B0502020104020203" pitchFamily="34" charset="0"/>
            </a:endParaRPr>
          </a:p>
          <a:p>
            <a:pPr algn="ctr"/>
            <a:r>
              <a:rPr lang="en-US" sz="1200" dirty="0">
                <a:latin typeface="Gill Sans MT" panose="020B0502020104020203" pitchFamily="34" charset="0"/>
              </a:rPr>
              <a:t>www.facebook.com/Sanddollarsc</a:t>
            </a:r>
          </a:p>
        </p:txBody>
      </p:sp>
      <p:sp>
        <p:nvSpPr>
          <p:cNvPr id="8" name="Rectangle 7"/>
          <p:cNvSpPr/>
          <p:nvPr/>
        </p:nvSpPr>
        <p:spPr>
          <a:xfrm>
            <a:off x="-1905" y="3505200"/>
            <a:ext cx="77724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1240 Blue Sky Lane</a:t>
            </a:r>
            <a:endParaRPr lang="en-US" sz="32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Beresford Creek Landing ~ Charleston ~ MLS# 16002987 ~ $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629,000</a:t>
            </a:r>
            <a:endParaRPr lang="en-US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094" y="5628911"/>
            <a:ext cx="75424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This beautiful 4 bedroom, 4 bath custom home is waiting for you. Close to 526, Boeing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, and 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Daniel Island shops and restaurants, Beresford Creek Landing has much to offer including pool, play park, boat storage and a community dock. The open floor has oak floors throughout the living area and kitchen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. The 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kitchen features stainless appliances and granite counter tops, glazed kitchen cabinets, a built in buffet, and a breakfast counter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. The 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light filled living area features a gas fireplace and 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French 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doors leading to a screened porch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. Wired 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for surround sound in living area, master and porch. The master &amp; guest room are on the main level as well as an extra living area or separate dining room. Upstairs are two other bedrooms with in suite bathrooms and a nice size office or playroom.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373" y="4500930"/>
            <a:ext cx="1572768" cy="104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905" y="286405"/>
            <a:ext cx="7772402" cy="52322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25000"/>
                  </a:schemeClr>
                </a:solidFill>
                <a:latin typeface="Adobe Caslon Pro" pitchFamily="18" charset="0"/>
              </a:rPr>
              <a:t>Price Reduced!</a:t>
            </a:r>
            <a:endParaRPr lang="en-US" sz="2800" b="1" i="1" dirty="0" smtClean="0">
              <a:solidFill>
                <a:schemeClr val="tx2">
                  <a:lumMod val="25000"/>
                </a:schemeClr>
              </a:solidFill>
              <a:latin typeface="Adobe Caslon Pro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8128" y="4500930"/>
            <a:ext cx="1572768" cy="104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3883" y="4500930"/>
            <a:ext cx="1572768" cy="104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9638" y="4500930"/>
            <a:ext cx="1572768" cy="104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373" y="7524261"/>
            <a:ext cx="1572768" cy="104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8128" y="7524261"/>
            <a:ext cx="1572768" cy="104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3883" y="7524261"/>
            <a:ext cx="1572768" cy="104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9638" y="7524261"/>
            <a:ext cx="1572768" cy="104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28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202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Adobe Caslon Pro</vt:lpstr>
      <vt:lpstr>Arial</vt:lpstr>
      <vt:lpstr>Calibri</vt:lpstr>
      <vt:lpstr>Gill Sans MT</vt:lpstr>
      <vt:lpstr>Office Theme</vt:lpstr>
      <vt:lpstr>Potential Short Sale!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Seahorse Ct Isle of Palms, SC ~ MLS# 1413084 ~ $1,174,000</dc:title>
  <dc:creator>CVH360</dc:creator>
  <cp:lastModifiedBy>A. Thomas Price</cp:lastModifiedBy>
  <cp:revision>23</cp:revision>
  <dcterms:created xsi:type="dcterms:W3CDTF">2006-08-16T00:00:00Z</dcterms:created>
  <dcterms:modified xsi:type="dcterms:W3CDTF">2016-03-07T17:38:02Z</dcterms:modified>
</cp:coreProperties>
</file>