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016" y="-15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1/16/2018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 y="0"/>
            <a:ext cx="7772400" cy="4371975"/>
          </a:xfrm>
          <a:prstGeom prst="rect">
            <a:avLst/>
          </a:prstGeom>
          <a:ln>
            <a:noFill/>
          </a:ln>
          <a:effectLst/>
        </p:spPr>
      </p:pic>
      <p:sp>
        <p:nvSpPr>
          <p:cNvPr id="3" name="Subtitle 2"/>
          <p:cNvSpPr>
            <a:spLocks noGrp="1"/>
          </p:cNvSpPr>
          <p:nvPr>
            <p:ph type="subTitle" idx="1"/>
          </p:nvPr>
        </p:nvSpPr>
        <p:spPr>
          <a:xfrm>
            <a:off x="3" y="5741014"/>
            <a:ext cx="7771207" cy="1958233"/>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Lucida Sans" panose="020B0602030504020204" pitchFamily="34" charset="0"/>
              </a:rPr>
              <a:t>This updated townhouse has great marsh views from its first floor master and deck, or its large living area and fantastic screened porch on the top floor. You’ll get ocean breezes &amp; see abundant wildlife while enjoying the quiet atmosphere in this highly rentable two bedroom villa with two full baths. The community pool is a very short walk, and just a little farther is the crabbing dock and boat launch. The beach, golf courses, tennis center, and equestrian center are all just down the road. New paint &amp; carpet, appliances convey, &amp; furnishings are negotiable. </a:t>
            </a:r>
            <a:endParaRPr lang="en-US" sz="140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657600"/>
            <a:ext cx="7773587" cy="723275"/>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1240 Creek Watch Trace</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Creek Watch Villas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Seabrook Island, SC 29455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18000171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$245,000</a:t>
            </a:r>
          </a:p>
          <a:p>
            <a:pPr algn="ct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 Bed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 Bath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1,160sf</a:t>
            </a: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591" y="0"/>
            <a:ext cx="7772395" cy="1138772"/>
          </a:xfrm>
          <a:effectLst/>
        </p:spPr>
        <p:txBody>
          <a:bodyPr anchor="t">
            <a:noAutofit/>
          </a:bodyPr>
          <a:lstStyle/>
          <a:p>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Wonderfully Updated Seabrook Villa</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5824" y="4516587"/>
            <a:ext cx="1801425" cy="121615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05368" y="4516587"/>
            <a:ext cx="1800108" cy="1216152"/>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490" y="7699248"/>
            <a:ext cx="1814093" cy="1216152"/>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893308" y="7699248"/>
            <a:ext cx="1824228" cy="1216152"/>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007385" y="4516587"/>
            <a:ext cx="1824228" cy="1216152"/>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009289" y="7699248"/>
            <a:ext cx="1820419" cy="1216152"/>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956681" y="4516587"/>
            <a:ext cx="1811559" cy="1216152"/>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950347" y="7699248"/>
            <a:ext cx="1824228" cy="121615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156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Wonderfully Updated Seabrook Villa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48</cp:revision>
  <dcterms:created xsi:type="dcterms:W3CDTF">2006-08-16T00:00:00Z</dcterms:created>
  <dcterms:modified xsi:type="dcterms:W3CDTF">2018-01-16T20:48:51Z</dcterms:modified>
</cp:coreProperties>
</file>