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768"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8/7/2018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 y="0"/>
            <a:ext cx="7772400" cy="4371975"/>
          </a:xfrm>
          <a:prstGeom prst="rect">
            <a:avLst/>
          </a:prstGeom>
          <a:ln>
            <a:noFill/>
          </a:ln>
          <a:effectLst/>
        </p:spPr>
      </p:pic>
      <p:sp>
        <p:nvSpPr>
          <p:cNvPr id="3" name="Subtitle 2"/>
          <p:cNvSpPr>
            <a:spLocks noGrp="1"/>
          </p:cNvSpPr>
          <p:nvPr>
            <p:ph type="subTitle" idx="1"/>
          </p:nvPr>
        </p:nvSpPr>
        <p:spPr>
          <a:xfrm>
            <a:off x="3" y="5741014"/>
            <a:ext cx="7771207" cy="1958233"/>
          </a:xfrm>
        </p:spPr>
        <p:txBody>
          <a:bodyPr anchor="ctr">
            <a:noAutofit/>
          </a:bodyPr>
          <a:lstStyle/>
          <a:p>
            <a:r>
              <a:rPr lang="en-US" sz="1300" dirty="0">
                <a:solidFill>
                  <a:schemeClr val="bg1"/>
                </a:solidFill>
                <a:effectLst>
                  <a:outerShdw blurRad="38100" dist="38100" dir="2700000" algn="tl">
                    <a:srgbClr val="000000">
                      <a:alpha val="43137"/>
                    </a:srgbClr>
                  </a:outerShdw>
                </a:effectLst>
                <a:latin typeface="Lucida Sans" panose="020B0602030504020204" pitchFamily="34" charset="0"/>
              </a:rPr>
              <a:t>This spacious villa has great marsh views from its first floor master suite with a private deck, or from its large living area w/ vaulted ceiling and fantastic screened porch on the top floor. The kitchen and half bath are also located on the top floor for maximizing the views and natural light. You'll get nice breezes &amp; see abundant wildlife while enjoying the quiet atmosphere in this highly rentable villa with two </a:t>
            </a:r>
            <a:r>
              <a:rPr lang="en-US" sz="1300" dirty="0" err="1">
                <a:solidFill>
                  <a:schemeClr val="bg1"/>
                </a:solidFill>
                <a:effectLst>
                  <a:outerShdw blurRad="38100" dist="38100" dir="2700000" algn="tl">
                    <a:srgbClr val="000000">
                      <a:alpha val="43137"/>
                    </a:srgbClr>
                  </a:outerShdw>
                </a:effectLst>
                <a:latin typeface="Lucida Sans" panose="020B0602030504020204" pitchFamily="34" charset="0"/>
              </a:rPr>
              <a:t>en</a:t>
            </a:r>
            <a:r>
              <a:rPr lang="en-US" sz="1300" dirty="0">
                <a:solidFill>
                  <a:schemeClr val="bg1"/>
                </a:solidFill>
                <a:effectLst>
                  <a:outerShdw blurRad="38100" dist="38100" dir="2700000" algn="tl">
                    <a:srgbClr val="000000">
                      <a:alpha val="43137"/>
                    </a:srgbClr>
                  </a:outerShdw>
                </a:effectLst>
                <a:latin typeface="Lucida Sans" panose="020B0602030504020204" pitchFamily="34" charset="0"/>
              </a:rPr>
              <a:t> suite bedrooms and two and one half baths. THE SELLER IS OFFERING A $10K CREDIT FOR CLOSING COST and/or UPGRADES WITH AN ACCEPTABLE OFFER! The swimming pool, crabbing dock, boat launch, and observation deck are just steps away. Enjoy the beach, golf courses, tennis center, the Lake House fitness center and pools, equestrian center, and all that Seabrook Island has to offer.</a:t>
            </a:r>
            <a:endParaRPr lang="en-US" sz="1300"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1187" y="3657600"/>
            <a:ext cx="7773587" cy="723275"/>
          </a:xfrm>
          <a:prstGeom prst="rect">
            <a:avLst/>
          </a:prstGeom>
        </p:spPr>
        <p:txBody>
          <a:bodyPr wrap="square">
            <a:spAutoFit/>
          </a:bodyPr>
          <a:lstStyle/>
          <a:p>
            <a:pPr algn="ctr"/>
            <a:r>
              <a:rPr lang="en-US" sz="18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1240 Creek Watch Trace</a:t>
            </a:r>
          </a:p>
          <a:p>
            <a:pPr algn="ct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Creek Watch Villas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Seabrook Island, SC 29455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MLS# 18000171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$224,000</a:t>
            </a:r>
          </a:p>
          <a:p>
            <a:pPr algn="ct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2 Bed </a:t>
            </a: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2 Bath </a:t>
            </a: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1,160sf</a:t>
            </a: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Lee Lindler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Cell (843) 637-0803 | LeeL@NVRealtyGroup.com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1900 Seabrook Island Rd | Johns Island, SC 29455</a:t>
            </a:r>
          </a:p>
          <a:p>
            <a:pPr algn="ctr"/>
            <a:r>
              <a:rPr lang="en-US" sz="800" dirty="0">
                <a:solidFill>
                  <a:schemeClr val="bg1"/>
                </a:solidFill>
                <a:latin typeface="Lucida Sans" panose="020B0602030504020204" pitchFamily="34" charset="0"/>
              </a:rPr>
              <a:t>LeeLindler.NVRealtyGroup.com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66048" y="9030411"/>
            <a:ext cx="898911" cy="95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82" y="9227198"/>
            <a:ext cx="1369696" cy="558215"/>
          </a:xfrm>
          <a:prstGeom prst="rect">
            <a:avLst/>
          </a:prstGeom>
          <a:effectLst/>
        </p:spPr>
      </p:pic>
      <p:sp>
        <p:nvSpPr>
          <p:cNvPr id="2" name="Title 1"/>
          <p:cNvSpPr>
            <a:spLocks noGrp="1"/>
          </p:cNvSpPr>
          <p:nvPr>
            <p:ph type="ctrTitle"/>
          </p:nvPr>
        </p:nvSpPr>
        <p:spPr>
          <a:xfrm>
            <a:off x="-591" y="0"/>
            <a:ext cx="7772395" cy="1138772"/>
          </a:xfrm>
          <a:effectLst/>
        </p:spPr>
        <p:txBody>
          <a:bodyPr anchor="t">
            <a:noAutofit/>
          </a:bodyPr>
          <a:lstStyle/>
          <a:p>
            <a:r>
              <a:rPr lang="en-US" sz="2800" b="1" i="1" dirty="0">
                <a:effectLst>
                  <a:outerShdw blurRad="50800" dist="38100" dir="5400000" algn="t" rotWithShape="0">
                    <a:prstClr val="black">
                      <a:alpha val="40000"/>
                    </a:prstClr>
                  </a:outerShdw>
                </a:effectLst>
                <a:latin typeface="Lucida Sans" panose="020B0602030504020204" pitchFamily="34" charset="0"/>
              </a:rPr>
              <a:t>Wonderfully Updated Seabrook Villa</a:t>
            </a:r>
            <a:b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br>
            <a:r>
              <a:rPr lang="en-US" sz="2400" i="1" dirty="0">
                <a:solidFill>
                  <a:srgbClr val="FF0000"/>
                </a:solidFill>
                <a:effectLst>
                  <a:outerShdw blurRad="50800" dist="38100" dir="5400000" algn="t" rotWithShape="0">
                    <a:prstClr val="black">
                      <a:alpha val="40000"/>
                    </a:prstClr>
                  </a:outerShdw>
                </a:effectLst>
                <a:latin typeface="Lucida Sans" panose="020B0602030504020204" pitchFamily="34" charset="0"/>
              </a:rPr>
              <a:t>$25,000+ In Gross Rents Is Easily Attainable</a:t>
            </a:r>
            <a:endParaRPr lang="en-US" sz="2600" dirty="0">
              <a:solidFill>
                <a:srgbClr val="FF0000"/>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5824" y="4516587"/>
            <a:ext cx="1801425" cy="1216152"/>
          </a:xfrm>
          <a:prstGeom prst="rect">
            <a:avLst/>
          </a:prstGeom>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905368" y="4516587"/>
            <a:ext cx="1800108" cy="1216152"/>
          </a:xfrm>
          <a:prstGeom prst="rect">
            <a:avLst/>
          </a:prstGeom>
        </p:spPr>
      </p:pic>
      <p:pic>
        <p:nvPicPr>
          <p:cNvPr id="7" name="Picture 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9490" y="7699248"/>
            <a:ext cx="1814093" cy="1216152"/>
          </a:xfrm>
          <a:prstGeom prst="rect">
            <a:avLst/>
          </a:prstGeom>
        </p:spPr>
      </p:pic>
      <p:pic>
        <p:nvPicPr>
          <p:cNvPr id="8" name="Picture 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893308" y="7699248"/>
            <a:ext cx="1824228" cy="1216152"/>
          </a:xfrm>
          <a:prstGeom prst="rect">
            <a:avLst/>
          </a:prstGeom>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007385" y="4516587"/>
            <a:ext cx="1824228" cy="1216152"/>
          </a:xfrm>
          <a:prstGeom prst="rect">
            <a:avLst/>
          </a:prstGeom>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009289" y="7699248"/>
            <a:ext cx="1820419" cy="1216152"/>
          </a:xfrm>
          <a:prstGeom prst="rect">
            <a:avLst/>
          </a:prstGeom>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3956681" y="4516587"/>
            <a:ext cx="1811559" cy="1216152"/>
          </a:xfrm>
          <a:prstGeom prst="rect">
            <a:avLst/>
          </a:prstGeom>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3950347" y="7699248"/>
            <a:ext cx="1824228" cy="1216152"/>
          </a:xfrm>
          <a:prstGeom prst="rect">
            <a:avLst/>
          </a:prstGeom>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207</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Sans</vt:lpstr>
      <vt:lpstr>Trebuchet MS</vt:lpstr>
      <vt:lpstr>Office Theme</vt:lpstr>
      <vt:lpstr>Wonderfully Updated Seabrook Villa $25,000+ In Gross Rents Is Easily Attainable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2018-08-07T14:36:44Z</dcterms:modified>
</cp:coreProperties>
</file>