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0" d="100"/>
          <a:sy n="50" d="100"/>
        </p:scale>
        <p:origin x="1776" y="4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10/21/2016</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gif"/><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5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04" y="0"/>
            <a:ext cx="7772400" cy="4373683"/>
          </a:xfrm>
          <a:prstGeom prst="rect">
            <a:avLst/>
          </a:prstGeom>
        </p:spPr>
      </p:pic>
      <p:sp>
        <p:nvSpPr>
          <p:cNvPr id="3" name="Subtitle 2"/>
          <p:cNvSpPr>
            <a:spLocks noGrp="1"/>
          </p:cNvSpPr>
          <p:nvPr>
            <p:ph type="subTitle" idx="1"/>
          </p:nvPr>
        </p:nvSpPr>
        <p:spPr>
          <a:xfrm>
            <a:off x="-1" y="4373684"/>
            <a:ext cx="7773611" cy="3535918"/>
          </a:xfrm>
        </p:spPr>
        <p:txBody>
          <a:bodyPr anchor="ctr">
            <a:noAutofit/>
          </a:bodyPr>
          <a:lstStyle/>
          <a:p>
            <a:r>
              <a:rPr lang="en-US" sz="1200" dirty="0">
                <a:solidFill>
                  <a:schemeClr val="tx1"/>
                </a:solidFill>
                <a:latin typeface="Georgia" panose="02040502050405020303" pitchFamily="18" charset="0"/>
              </a:rPr>
              <a:t>This custom home, built in 2011, couldn’t be in a better location. Near I-526, this 3br/3ba custom built home is perfect for the professional working at Boeing or on Daniel Island, Downtown, Mt Pleasant, North Charleston and Goose Creek. The Isle of Palms beach is only a 20 minute ride. Awesome 9 foot ceilings and crown molding downstairs. The home has a formal study with a French door directly off of the family room. There are hardwood floors in the family room and the study. The gorgeous custom kitchen features 42 inch cherry wood cabinets and pantry, an island and stainless steel appliances. </a:t>
            </a:r>
          </a:p>
          <a:p>
            <a:endParaRPr lang="en-US" sz="1200" dirty="0">
              <a:solidFill>
                <a:schemeClr val="tx1"/>
              </a:solidFill>
              <a:latin typeface="Georgia" panose="02040502050405020303" pitchFamily="18" charset="0"/>
            </a:endParaRPr>
          </a:p>
          <a:p>
            <a:r>
              <a:rPr lang="en-US" sz="1200" dirty="0">
                <a:solidFill>
                  <a:schemeClr val="tx1"/>
                </a:solidFill>
                <a:latin typeface="Georgia" panose="02040502050405020303" pitchFamily="18" charset="0"/>
              </a:rPr>
              <a:t>The large master suite is half the size of the entire upstairs and features a tray ceiling, walk in closet, sitting area and large private bathroom. The kitchen, laundry room and 3rd bathroom have cream colored ceramic tile floors that are accentuated with dark grout. Home has an energy efficient </a:t>
            </a:r>
            <a:r>
              <a:rPr lang="en-US" sz="1200" dirty="0" err="1">
                <a:solidFill>
                  <a:schemeClr val="tx1"/>
                </a:solidFill>
                <a:latin typeface="Georgia" panose="02040502050405020303" pitchFamily="18" charset="0"/>
              </a:rPr>
              <a:t>tankless</a:t>
            </a:r>
            <a:r>
              <a:rPr lang="en-US" sz="1200" dirty="0">
                <a:solidFill>
                  <a:schemeClr val="tx1"/>
                </a:solidFill>
                <a:latin typeface="Georgia" panose="02040502050405020303" pitchFamily="18" charset="0"/>
              </a:rPr>
              <a:t> hot water heater/flash hot water heater. There are ceiling fans in the family room, the study and all 3 bedrooms.</a:t>
            </a:r>
          </a:p>
          <a:p>
            <a:endParaRPr lang="en-US" sz="1200" dirty="0">
              <a:solidFill>
                <a:schemeClr val="tx1"/>
              </a:solidFill>
              <a:latin typeface="Georgia" panose="02040502050405020303" pitchFamily="18" charset="0"/>
            </a:endParaRPr>
          </a:p>
          <a:p>
            <a:r>
              <a:rPr lang="en-US" sz="1200" dirty="0">
                <a:solidFill>
                  <a:schemeClr val="tx1"/>
                </a:solidFill>
                <a:latin typeface="Georgia" panose="02040502050405020303" pitchFamily="18" charset="0"/>
              </a:rPr>
              <a:t>The backyard features a full privacy fence that is perfect for grilling out, get-togethers and just privately relaxing in the back yard. There is a new barn style shed that will stay with the home. There are 9 x 5 porches on the front and back of the home. If schools are another big consideration, this address allows for children to attend Charleston Creative Arts Elementary School and older children can attend the Charleston School of the Arts. Both are very successful schools.</a:t>
            </a:r>
          </a:p>
        </p:txBody>
      </p:sp>
      <p:sp>
        <p:nvSpPr>
          <p:cNvPr id="13" name="Rectangle 12"/>
          <p:cNvSpPr/>
          <p:nvPr/>
        </p:nvSpPr>
        <p:spPr>
          <a:xfrm>
            <a:off x="-16351" y="9259905"/>
            <a:ext cx="7772400" cy="646331"/>
          </a:xfrm>
          <a:prstGeom prst="rect">
            <a:avLst/>
          </a:prstGeom>
        </p:spPr>
        <p:txBody>
          <a:bodyPr wrap="square">
            <a:spAutoFit/>
          </a:bodyPr>
          <a:lstStyle/>
          <a:p>
            <a:pPr algn="r"/>
            <a:r>
              <a:rPr lang="en-US" sz="1200" b="1" dirty="0">
                <a:latin typeface="Georgia" panose="02040502050405020303" pitchFamily="18" charset="0"/>
              </a:rPr>
              <a:t>Carla C Davis</a:t>
            </a:r>
          </a:p>
          <a:p>
            <a:pPr algn="r"/>
            <a:r>
              <a:rPr lang="en-US" sz="1200" dirty="0">
                <a:latin typeface="Georgia" panose="02040502050405020303" pitchFamily="18" charset="0"/>
              </a:rPr>
              <a:t>Mobile - (843) 437-4873</a:t>
            </a:r>
          </a:p>
          <a:p>
            <a:pPr algn="r"/>
            <a:r>
              <a:rPr lang="en-US" sz="1200" dirty="0">
                <a:latin typeface="Georgia" panose="02040502050405020303" pitchFamily="18" charset="0"/>
              </a:rPr>
              <a:t>gaweber@tds.net</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207377" y="9273334"/>
            <a:ext cx="1352870" cy="619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76405" y="9282988"/>
            <a:ext cx="2077372" cy="600164"/>
          </a:xfrm>
          <a:prstGeom prst="rect">
            <a:avLst/>
          </a:prstGeom>
        </p:spPr>
        <p:txBody>
          <a:bodyPr wrap="square">
            <a:spAutoFit/>
          </a:bodyPr>
          <a:lstStyle/>
          <a:p>
            <a:pPr algn="ctr"/>
            <a:r>
              <a:rPr lang="en-US" sz="1100" dirty="0">
                <a:latin typeface="Georgia" panose="02040502050405020303" pitchFamily="18" charset="0"/>
              </a:rPr>
              <a:t>AgentOwned Premiere Group</a:t>
            </a:r>
          </a:p>
          <a:p>
            <a:pPr algn="ctr"/>
            <a:r>
              <a:rPr lang="en-US" sz="1100" dirty="0">
                <a:latin typeface="Georgia" panose="02040502050405020303" pitchFamily="18" charset="0"/>
              </a:rPr>
              <a:t>141 A N. Main Street</a:t>
            </a:r>
          </a:p>
          <a:p>
            <a:pPr algn="ctr"/>
            <a:r>
              <a:rPr lang="en-US" sz="1100" dirty="0">
                <a:latin typeface="Georgia" panose="02040502050405020303" pitchFamily="18" charset="0"/>
              </a:rPr>
              <a:t>Summerville, SC 29483</a:t>
            </a:r>
          </a:p>
        </p:txBody>
      </p:sp>
      <p:sp>
        <p:nvSpPr>
          <p:cNvPr id="5" name="Rectangle 4"/>
          <p:cNvSpPr/>
          <p:nvPr/>
        </p:nvSpPr>
        <p:spPr>
          <a:xfrm>
            <a:off x="4341750" y="2667000"/>
            <a:ext cx="3430649" cy="1692771"/>
          </a:xfrm>
          <a:prstGeom prst="rect">
            <a:avLst/>
          </a:prstGeom>
        </p:spPr>
        <p:txBody>
          <a:bodyPr wrap="square" anchor="ctr">
            <a:spAutoFit/>
          </a:bodyPr>
          <a:lstStyle/>
          <a:p>
            <a:pPr algn="r"/>
            <a:r>
              <a:rPr lang="en-US" sz="2400" b="1" dirty="0">
                <a:ln>
                  <a:solidFill>
                    <a:schemeClr val="bg1">
                      <a:lumMod val="95000"/>
                    </a:schemeClr>
                  </a:solidFill>
                </a:ln>
                <a:solidFill>
                  <a:schemeClr val="bg1"/>
                </a:solidFill>
                <a:effectLst>
                  <a:outerShdw blurRad="63500" sx="102000" sy="102000" algn="ctr" rotWithShape="0">
                    <a:prstClr val="black">
                      <a:alpha val="40000"/>
                    </a:prstClr>
                  </a:outerShdw>
                </a:effectLst>
                <a:latin typeface="Georgia" panose="02040502050405020303" pitchFamily="18" charset="0"/>
              </a:rPr>
              <a:t>1241 Sumner Ave </a:t>
            </a:r>
          </a:p>
          <a:p>
            <a:pPr algn="r"/>
            <a:r>
              <a:rPr lang="en-US" dirty="0">
                <a:ln>
                  <a:solidFill>
                    <a:schemeClr val="bg1">
                      <a:lumMod val="95000"/>
                    </a:schemeClr>
                  </a:solidFill>
                </a:ln>
                <a:solidFill>
                  <a:schemeClr val="bg1"/>
                </a:solidFill>
                <a:effectLst>
                  <a:outerShdw blurRad="63500" sx="102000" sy="102000" algn="ctr" rotWithShape="0">
                    <a:prstClr val="black">
                      <a:alpha val="40000"/>
                    </a:prstClr>
                  </a:outerShdw>
                </a:effectLst>
                <a:latin typeface="Georgia" panose="02040502050405020303" pitchFamily="18" charset="0"/>
              </a:rPr>
              <a:t>Live Oaks at Sumner</a:t>
            </a:r>
          </a:p>
          <a:p>
            <a:pPr algn="r"/>
            <a:r>
              <a:rPr lang="en-US" dirty="0">
                <a:ln>
                  <a:solidFill>
                    <a:schemeClr val="bg1">
                      <a:lumMod val="95000"/>
                    </a:schemeClr>
                  </a:solidFill>
                </a:ln>
                <a:solidFill>
                  <a:schemeClr val="bg1"/>
                </a:solidFill>
                <a:effectLst>
                  <a:outerShdw blurRad="63500" sx="102000" sy="102000" algn="ctr" rotWithShape="0">
                    <a:prstClr val="black">
                      <a:alpha val="40000"/>
                    </a:prstClr>
                  </a:outerShdw>
                </a:effectLst>
                <a:latin typeface="Georgia" panose="02040502050405020303" pitchFamily="18" charset="0"/>
              </a:rPr>
              <a:t>North Charleston</a:t>
            </a:r>
          </a:p>
          <a:p>
            <a:pPr algn="r"/>
            <a:r>
              <a:rPr lang="en-US" dirty="0">
                <a:ln>
                  <a:solidFill>
                    <a:schemeClr val="bg1">
                      <a:lumMod val="95000"/>
                    </a:schemeClr>
                  </a:solidFill>
                </a:ln>
                <a:solidFill>
                  <a:schemeClr val="bg1"/>
                </a:solidFill>
                <a:effectLst>
                  <a:outerShdw blurRad="63500" sx="102000" sy="102000" algn="ctr" rotWithShape="0">
                    <a:prstClr val="black">
                      <a:alpha val="40000"/>
                    </a:prstClr>
                  </a:outerShdw>
                </a:effectLst>
                <a:latin typeface="Georgia" panose="02040502050405020303" pitchFamily="18" charset="0"/>
              </a:rPr>
              <a:t>MLS# 16024118</a:t>
            </a:r>
          </a:p>
          <a:p>
            <a:pPr algn="r"/>
            <a:r>
              <a:rPr lang="en-US" dirty="0">
                <a:ln>
                  <a:solidFill>
                    <a:schemeClr val="bg1">
                      <a:lumMod val="95000"/>
                    </a:schemeClr>
                  </a:solidFill>
                </a:ln>
                <a:solidFill>
                  <a:schemeClr val="bg1"/>
                </a:solidFill>
                <a:effectLst>
                  <a:outerShdw blurRad="63500" sx="102000" sy="102000" algn="ctr" rotWithShape="0">
                    <a:prstClr val="black">
                      <a:alpha val="40000"/>
                    </a:prstClr>
                  </a:outerShdw>
                </a:effectLst>
                <a:latin typeface="Georgia" panose="02040502050405020303" pitchFamily="18" charset="0"/>
              </a:rPr>
              <a:t>Price Reduced to $245,000</a:t>
            </a:r>
            <a:endParaRPr lang="en-US" sz="1200" dirty="0">
              <a:ln>
                <a:solidFill>
                  <a:schemeClr val="bg1">
                    <a:lumMod val="95000"/>
                  </a:schemeClr>
                </a:solidFill>
              </a:ln>
              <a:solidFill>
                <a:schemeClr val="bg1"/>
              </a:solidFill>
              <a:effectLst>
                <a:outerShdw blurRad="63500" sx="102000" sy="102000" algn="ctr" rotWithShape="0">
                  <a:prstClr val="black">
                    <a:alpha val="40000"/>
                  </a:prstClr>
                </a:outerShdw>
              </a:effectLst>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12115" y="7909601"/>
            <a:ext cx="684085" cy="1216152"/>
          </a:xfrm>
          <a:prstGeom prst="rect">
            <a:avLst/>
          </a:prstGeom>
          <a:ln>
            <a:noFill/>
          </a:ln>
          <a:effectLst>
            <a:outerShdw blurRad="63500" sx="102000" sy="102000" algn="ctr" rotWithShape="0">
              <a:prstClr val="black">
                <a:alpha val="40000"/>
              </a:prstClr>
            </a:outerShdw>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00" y="7909601"/>
            <a:ext cx="912113" cy="1216152"/>
          </a:xfrm>
          <a:prstGeom prst="rect">
            <a:avLst/>
          </a:prstGeom>
          <a:ln>
            <a:noFill/>
          </a:ln>
          <a:effectLst>
            <a:outerShdw blurRad="63500" sx="102000" sy="102000" algn="ctr" rotWithShape="0">
              <a:prstClr val="black">
                <a:alpha val="40000"/>
              </a:prstClr>
            </a:outerShdw>
          </a:effectLst>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03434" y="7909601"/>
            <a:ext cx="682974" cy="1216152"/>
          </a:xfrm>
          <a:prstGeom prst="rect">
            <a:avLst/>
          </a:prstGeom>
          <a:ln>
            <a:noFill/>
          </a:ln>
          <a:effectLst>
            <a:outerShdw blurRad="63500" sx="102000" sy="102000" algn="ctr" rotWithShape="0">
              <a:prstClr val="black">
                <a:alpha val="40000"/>
              </a:prstClr>
            </a:outerShdw>
          </a:effectLst>
        </p:spPr>
      </p:pic>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05957" y="7909601"/>
            <a:ext cx="684085" cy="1216152"/>
          </a:xfrm>
          <a:prstGeom prst="rect">
            <a:avLst/>
          </a:prstGeom>
          <a:ln>
            <a:noFill/>
          </a:ln>
          <a:effectLst>
            <a:outerShdw blurRad="63500" sx="102000" sy="102000" algn="ctr" rotWithShape="0">
              <a:prstClr val="black">
                <a:alpha val="40000"/>
              </a:prstClr>
            </a:outerShdw>
          </a:effectLst>
        </p:spPr>
      </p:pic>
      <p:pic>
        <p:nvPicPr>
          <p:cNvPr id="29" name="Pictur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09591" y="7909601"/>
            <a:ext cx="682974" cy="1216152"/>
          </a:xfrm>
          <a:prstGeom prst="rect">
            <a:avLst/>
          </a:prstGeom>
          <a:ln>
            <a:noFill/>
          </a:ln>
          <a:effectLst>
            <a:outerShdw blurRad="63500" sx="102000" sy="102000" algn="ctr" rotWithShape="0">
              <a:prstClr val="black">
                <a:alpha val="40000"/>
              </a:prstClr>
            </a:outerShdw>
          </a:effectLst>
        </p:spPr>
      </p:pic>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07862" y="7909601"/>
            <a:ext cx="1628237" cy="1216152"/>
          </a:xfrm>
          <a:prstGeom prst="rect">
            <a:avLst/>
          </a:prstGeom>
          <a:effectLst>
            <a:outerShdw blurRad="63500" sx="102000" sy="102000" algn="ctr" rotWithShape="0">
              <a:prstClr val="black">
                <a:alpha val="40000"/>
              </a:prstClr>
            </a:outerShdw>
          </a:effectLst>
        </p:spPr>
      </p:pic>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55648" y="7896171"/>
            <a:ext cx="1628237" cy="1216152"/>
          </a:xfrm>
          <a:prstGeom prst="rect">
            <a:avLst/>
          </a:prstGeom>
          <a:effectLst>
            <a:outerShdw blurRad="63500" sx="102000" sy="102000" algn="ctr" rotWithShape="0">
              <a:prstClr val="black">
                <a:alpha val="40000"/>
              </a:prstClr>
            </a:outerShdw>
          </a:effectLst>
        </p:spPr>
      </p:pic>
      <p:pic>
        <p:nvPicPr>
          <p:cNvPr id="11" name="Picture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44505" y="904177"/>
            <a:ext cx="1224238" cy="914400"/>
          </a:xfrm>
          <a:prstGeom prst="rect">
            <a:avLst/>
          </a:prstGeom>
        </p:spPr>
      </p:pic>
      <p:sp>
        <p:nvSpPr>
          <p:cNvPr id="6" name="Rectangle 5"/>
          <p:cNvSpPr/>
          <p:nvPr/>
        </p:nvSpPr>
        <p:spPr>
          <a:xfrm>
            <a:off x="0" y="-1"/>
            <a:ext cx="7772400" cy="707886"/>
          </a:xfrm>
          <a:prstGeom prst="rect">
            <a:avLst/>
          </a:prstGeom>
          <a:noFill/>
        </p:spPr>
        <p:txBody>
          <a:bodyPr wrap="square" lIns="91440" tIns="45720" rIns="91440" bIns="45720">
            <a:spAutoFit/>
          </a:bodyPr>
          <a:lstStyle/>
          <a:p>
            <a:pPr algn="ctr"/>
            <a:r>
              <a:rPr lang="en-US" sz="4000" b="1" cap="none" spc="0" dirty="0">
                <a:ln w="3175">
                  <a:solidFill>
                    <a:schemeClr val="tx1"/>
                  </a:solidFill>
                  <a:prstDash val="solid"/>
                </a:ln>
                <a:solidFill>
                  <a:srgbClr val="FFFF00"/>
                </a:solidFill>
                <a:effectLst>
                  <a:outerShdw blurRad="12700" dist="38100" dir="2700000" algn="tl" rotWithShape="0">
                    <a:schemeClr val="tx1"/>
                  </a:outerShdw>
                </a:effectLst>
              </a:rPr>
              <a:t>Open House </a:t>
            </a:r>
            <a:r>
              <a:rPr lang="en-US" sz="4000" b="1" dirty="0">
                <a:ln w="3175">
                  <a:solidFill>
                    <a:schemeClr val="tx1"/>
                  </a:solidFill>
                  <a:prstDash val="solid"/>
                </a:ln>
                <a:solidFill>
                  <a:srgbClr val="FFFF00"/>
                </a:solidFill>
                <a:effectLst>
                  <a:outerShdw blurRad="12700" dist="38100" dir="2700000" algn="tl" rotWithShape="0">
                    <a:schemeClr val="tx1"/>
                  </a:outerShdw>
                </a:effectLst>
              </a:rPr>
              <a:t>Saturday 10/22 1-3</a:t>
            </a:r>
            <a:endParaRPr lang="en-US" sz="4000" b="1" cap="none" spc="0" dirty="0">
              <a:ln w="3175">
                <a:solidFill>
                  <a:schemeClr val="tx1"/>
                </a:solidFill>
                <a:prstDash val="solid"/>
              </a:ln>
              <a:solidFill>
                <a:srgbClr val="FFFF00"/>
              </a:solidFill>
              <a:effectLst>
                <a:outerShdw blurRad="12700" dist="38100" dir="2700000" algn="tl" rotWithShape="0">
                  <a:schemeClr val="tx1"/>
                </a:outerShdw>
              </a:effectLst>
            </a:endParaRPr>
          </a:p>
        </p:txBody>
      </p:sp>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TotalTime>
  <Words>331</Words>
  <Application>Microsoft Office PowerPoint</Application>
  <PresentationFormat>Custom</PresentationFormat>
  <Paragraphs>17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28</cp:revision>
  <dcterms:created xsi:type="dcterms:W3CDTF">2006-08-16T00:00:00Z</dcterms:created>
  <dcterms:modified xsi:type="dcterms:W3CDTF">2016-10-21T17:28:37Z</dcterms:modified>
</cp:coreProperties>
</file>