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293" rtl="0" eaLnBrk="1" latinLnBrk="0" hangingPunct="1">
      <a:defRPr sz="1795" kern="1200">
        <a:solidFill>
          <a:schemeClr val="tx1"/>
        </a:solidFill>
        <a:latin typeface="+mn-lt"/>
        <a:ea typeface="+mn-ea"/>
        <a:cs typeface="+mn-cs"/>
      </a:defRPr>
    </a:lvl1pPr>
    <a:lvl2pPr marL="457146" algn="l" defTabSz="914293" rtl="0" eaLnBrk="1" latinLnBrk="0" hangingPunct="1">
      <a:defRPr sz="1795" kern="1200">
        <a:solidFill>
          <a:schemeClr val="tx1"/>
        </a:solidFill>
        <a:latin typeface="+mn-lt"/>
        <a:ea typeface="+mn-ea"/>
        <a:cs typeface="+mn-cs"/>
      </a:defRPr>
    </a:lvl2pPr>
    <a:lvl3pPr marL="914293" algn="l" defTabSz="914293" rtl="0" eaLnBrk="1" latinLnBrk="0" hangingPunct="1">
      <a:defRPr sz="1795" kern="1200">
        <a:solidFill>
          <a:schemeClr val="tx1"/>
        </a:solidFill>
        <a:latin typeface="+mn-lt"/>
        <a:ea typeface="+mn-ea"/>
        <a:cs typeface="+mn-cs"/>
      </a:defRPr>
    </a:lvl3pPr>
    <a:lvl4pPr marL="1371440" algn="l" defTabSz="914293" rtl="0" eaLnBrk="1" latinLnBrk="0" hangingPunct="1">
      <a:defRPr sz="1795" kern="1200">
        <a:solidFill>
          <a:schemeClr val="tx1"/>
        </a:solidFill>
        <a:latin typeface="+mn-lt"/>
        <a:ea typeface="+mn-ea"/>
        <a:cs typeface="+mn-cs"/>
      </a:defRPr>
    </a:lvl4pPr>
    <a:lvl5pPr marL="1828586" algn="l" defTabSz="914293" rtl="0" eaLnBrk="1" latinLnBrk="0" hangingPunct="1">
      <a:defRPr sz="1795" kern="1200">
        <a:solidFill>
          <a:schemeClr val="tx1"/>
        </a:solidFill>
        <a:latin typeface="+mn-lt"/>
        <a:ea typeface="+mn-ea"/>
        <a:cs typeface="+mn-cs"/>
      </a:defRPr>
    </a:lvl5pPr>
    <a:lvl6pPr marL="2285733" algn="l" defTabSz="914293" rtl="0" eaLnBrk="1" latinLnBrk="0" hangingPunct="1">
      <a:defRPr sz="1795" kern="1200">
        <a:solidFill>
          <a:schemeClr val="tx1"/>
        </a:solidFill>
        <a:latin typeface="+mn-lt"/>
        <a:ea typeface="+mn-ea"/>
        <a:cs typeface="+mn-cs"/>
      </a:defRPr>
    </a:lvl6pPr>
    <a:lvl7pPr marL="2742879" algn="l" defTabSz="914293" rtl="0" eaLnBrk="1" latinLnBrk="0" hangingPunct="1">
      <a:defRPr sz="1795" kern="1200">
        <a:solidFill>
          <a:schemeClr val="tx1"/>
        </a:solidFill>
        <a:latin typeface="+mn-lt"/>
        <a:ea typeface="+mn-ea"/>
        <a:cs typeface="+mn-cs"/>
      </a:defRPr>
    </a:lvl7pPr>
    <a:lvl8pPr marL="3200026" algn="l" defTabSz="914293" rtl="0" eaLnBrk="1" latinLnBrk="0" hangingPunct="1">
      <a:defRPr sz="1795" kern="1200">
        <a:solidFill>
          <a:schemeClr val="tx1"/>
        </a:solidFill>
        <a:latin typeface="+mn-lt"/>
        <a:ea typeface="+mn-ea"/>
        <a:cs typeface="+mn-cs"/>
      </a:defRPr>
    </a:lvl8pPr>
    <a:lvl9pPr marL="3657172" algn="l" defTabSz="914293" rtl="0" eaLnBrk="1" latinLnBrk="0" hangingPunct="1">
      <a:defRPr sz="179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85D"/>
    <a:srgbClr val="E15E2A"/>
    <a:srgbClr val="8EA4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2477" y="50"/>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49505" indent="0" algn="ctr">
              <a:buNone/>
              <a:defRPr>
                <a:solidFill>
                  <a:schemeClr val="tx1">
                    <a:tint val="75000"/>
                  </a:schemeClr>
                </a:solidFill>
              </a:defRPr>
            </a:lvl2pPr>
            <a:lvl3pPr marL="899010" indent="0" algn="ctr">
              <a:buNone/>
              <a:defRPr>
                <a:solidFill>
                  <a:schemeClr val="tx1">
                    <a:tint val="75000"/>
                  </a:schemeClr>
                </a:solidFill>
              </a:defRPr>
            </a:lvl3pPr>
            <a:lvl4pPr marL="1348516" indent="0" algn="ctr">
              <a:buNone/>
              <a:defRPr>
                <a:solidFill>
                  <a:schemeClr val="tx1">
                    <a:tint val="75000"/>
                  </a:schemeClr>
                </a:solidFill>
              </a:defRPr>
            </a:lvl4pPr>
            <a:lvl5pPr marL="1798021" indent="0" algn="ctr">
              <a:buNone/>
              <a:defRPr>
                <a:solidFill>
                  <a:schemeClr val="tx1">
                    <a:tint val="75000"/>
                  </a:schemeClr>
                </a:solidFill>
              </a:defRPr>
            </a:lvl5pPr>
            <a:lvl6pPr marL="2247527" indent="0" algn="ctr">
              <a:buNone/>
              <a:defRPr>
                <a:solidFill>
                  <a:schemeClr val="tx1">
                    <a:tint val="75000"/>
                  </a:schemeClr>
                </a:solidFill>
              </a:defRPr>
            </a:lvl6pPr>
            <a:lvl7pPr marL="2697032" indent="0" algn="ctr">
              <a:buNone/>
              <a:defRPr>
                <a:solidFill>
                  <a:schemeClr val="tx1">
                    <a:tint val="75000"/>
                  </a:schemeClr>
                </a:solidFill>
              </a:defRPr>
            </a:lvl7pPr>
            <a:lvl8pPr marL="3146538" indent="0" algn="ctr">
              <a:buNone/>
              <a:defRPr>
                <a:solidFill>
                  <a:schemeClr val="tx1">
                    <a:tint val="75000"/>
                  </a:schemeClr>
                </a:solidFill>
              </a:defRPr>
            </a:lvl8pPr>
            <a:lvl9pPr marL="359604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6"/>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6"/>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1" y="5875867"/>
            <a:ext cx="6217920" cy="1816100"/>
          </a:xfrm>
        </p:spPr>
        <p:txBody>
          <a:bodyPr anchor="t"/>
          <a:lstStyle>
            <a:lvl1pPr algn="l">
              <a:defRPr sz="3971" b="1" cap="all"/>
            </a:lvl1pPr>
          </a:lstStyle>
          <a:p>
            <a:r>
              <a:rPr lang="en-US"/>
              <a:t>Click to edit Master title style</a:t>
            </a:r>
          </a:p>
        </p:txBody>
      </p:sp>
      <p:sp>
        <p:nvSpPr>
          <p:cNvPr id="3" name="Text Placeholder 2"/>
          <p:cNvSpPr>
            <a:spLocks noGrp="1"/>
          </p:cNvSpPr>
          <p:nvPr>
            <p:ph type="body" idx="1"/>
          </p:nvPr>
        </p:nvSpPr>
        <p:spPr>
          <a:xfrm>
            <a:off x="577851" y="3875619"/>
            <a:ext cx="6217920" cy="2000249"/>
          </a:xfrm>
        </p:spPr>
        <p:txBody>
          <a:bodyPr anchor="b"/>
          <a:lstStyle>
            <a:lvl1pPr marL="0" indent="0">
              <a:buNone/>
              <a:defRPr sz="1941">
                <a:solidFill>
                  <a:schemeClr val="tx1">
                    <a:tint val="75000"/>
                  </a:schemeClr>
                </a:solidFill>
              </a:defRPr>
            </a:lvl1pPr>
            <a:lvl2pPr marL="449505" indent="0">
              <a:buNone/>
              <a:defRPr sz="1765">
                <a:solidFill>
                  <a:schemeClr val="tx1">
                    <a:tint val="75000"/>
                  </a:schemeClr>
                </a:solidFill>
              </a:defRPr>
            </a:lvl2pPr>
            <a:lvl3pPr marL="899010" indent="0">
              <a:buNone/>
              <a:defRPr sz="1588">
                <a:solidFill>
                  <a:schemeClr val="tx1">
                    <a:tint val="75000"/>
                  </a:schemeClr>
                </a:solidFill>
              </a:defRPr>
            </a:lvl3pPr>
            <a:lvl4pPr marL="1348516" indent="0">
              <a:buNone/>
              <a:defRPr sz="1412">
                <a:solidFill>
                  <a:schemeClr val="tx1">
                    <a:tint val="75000"/>
                  </a:schemeClr>
                </a:solidFill>
              </a:defRPr>
            </a:lvl4pPr>
            <a:lvl5pPr marL="1798021" indent="0">
              <a:buNone/>
              <a:defRPr sz="1412">
                <a:solidFill>
                  <a:schemeClr val="tx1">
                    <a:tint val="75000"/>
                  </a:schemeClr>
                </a:solidFill>
              </a:defRPr>
            </a:lvl5pPr>
            <a:lvl6pPr marL="2247527" indent="0">
              <a:buNone/>
              <a:defRPr sz="1412">
                <a:solidFill>
                  <a:schemeClr val="tx1">
                    <a:tint val="75000"/>
                  </a:schemeClr>
                </a:solidFill>
              </a:defRPr>
            </a:lvl6pPr>
            <a:lvl7pPr marL="2697032" indent="0">
              <a:buNone/>
              <a:defRPr sz="1412">
                <a:solidFill>
                  <a:schemeClr val="tx1">
                    <a:tint val="75000"/>
                  </a:schemeClr>
                </a:solidFill>
              </a:defRPr>
            </a:lvl7pPr>
            <a:lvl8pPr marL="3146538" indent="0">
              <a:buNone/>
              <a:defRPr sz="1412">
                <a:solidFill>
                  <a:schemeClr val="tx1">
                    <a:tint val="75000"/>
                  </a:schemeClr>
                </a:solidFill>
              </a:defRPr>
            </a:lvl8pPr>
            <a:lvl9pPr marL="3596043" indent="0">
              <a:buNone/>
              <a:defRPr sz="141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3"/>
            <a:ext cx="3230880" cy="6034617"/>
          </a:xfrm>
        </p:spPr>
        <p:txBody>
          <a:bodyPr/>
          <a:lstStyle>
            <a:lvl1pPr>
              <a:defRPr sz="2735"/>
            </a:lvl1pPr>
            <a:lvl2pPr>
              <a:defRPr sz="2382"/>
            </a:lvl2pPr>
            <a:lvl3pPr>
              <a:defRPr sz="1941"/>
            </a:lvl3pPr>
            <a:lvl4pPr>
              <a:defRPr sz="1765"/>
            </a:lvl4pPr>
            <a:lvl5pPr>
              <a:defRPr sz="1765"/>
            </a:lvl5pPr>
            <a:lvl6pPr>
              <a:defRPr sz="1765"/>
            </a:lvl6pPr>
            <a:lvl7pPr>
              <a:defRPr sz="1765"/>
            </a:lvl7pPr>
            <a:lvl8pPr>
              <a:defRPr sz="1765"/>
            </a:lvl8pPr>
            <a:lvl9pPr>
              <a:defRPr sz="176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1" y="2046817"/>
            <a:ext cx="323215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4" name="Content Placeholder 3"/>
          <p:cNvSpPr>
            <a:spLocks noGrp="1"/>
          </p:cNvSpPr>
          <p:nvPr>
            <p:ph sz="half" idx="2"/>
          </p:nvPr>
        </p:nvSpPr>
        <p:spPr>
          <a:xfrm>
            <a:off x="365761" y="2899833"/>
            <a:ext cx="323215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20" cy="853016"/>
          </a:xfrm>
        </p:spPr>
        <p:txBody>
          <a:bodyPr anchor="b"/>
          <a:lstStyle>
            <a:lvl1pPr marL="0" indent="0">
              <a:buNone/>
              <a:defRPr sz="2382" b="1"/>
            </a:lvl1pPr>
            <a:lvl2pPr marL="449505" indent="0">
              <a:buNone/>
              <a:defRPr sz="1941" b="1"/>
            </a:lvl2pPr>
            <a:lvl3pPr marL="899010" indent="0">
              <a:buNone/>
              <a:defRPr sz="1765" b="1"/>
            </a:lvl3pPr>
            <a:lvl4pPr marL="1348516" indent="0">
              <a:buNone/>
              <a:defRPr sz="1588" b="1"/>
            </a:lvl4pPr>
            <a:lvl5pPr marL="1798021" indent="0">
              <a:buNone/>
              <a:defRPr sz="1588" b="1"/>
            </a:lvl5pPr>
            <a:lvl6pPr marL="2247527" indent="0">
              <a:buNone/>
              <a:defRPr sz="1588" b="1"/>
            </a:lvl6pPr>
            <a:lvl7pPr marL="2697032" indent="0">
              <a:buNone/>
              <a:defRPr sz="1588" b="1"/>
            </a:lvl7pPr>
            <a:lvl8pPr marL="3146538" indent="0">
              <a:buNone/>
              <a:defRPr sz="1588" b="1"/>
            </a:lvl8pPr>
            <a:lvl9pPr marL="3596043" indent="0">
              <a:buNone/>
              <a:defRPr sz="1588" b="1"/>
            </a:lvl9pPr>
          </a:lstStyle>
          <a:p>
            <a:pPr lvl="0"/>
            <a:r>
              <a:rPr lang="en-US"/>
              <a:t>Click to edit Master text styles</a:t>
            </a:r>
          </a:p>
        </p:txBody>
      </p:sp>
      <p:sp>
        <p:nvSpPr>
          <p:cNvPr id="6" name="Content Placeholder 5"/>
          <p:cNvSpPr>
            <a:spLocks noGrp="1"/>
          </p:cNvSpPr>
          <p:nvPr>
            <p:ph sz="quarter" idx="4"/>
          </p:nvPr>
        </p:nvSpPr>
        <p:spPr>
          <a:xfrm>
            <a:off x="3716021" y="2899833"/>
            <a:ext cx="3233420" cy="5268384"/>
          </a:xfrm>
        </p:spPr>
        <p:txBody>
          <a:bodyPr/>
          <a:lstStyle>
            <a:lvl1pPr>
              <a:defRPr sz="2382"/>
            </a:lvl1pPr>
            <a:lvl2pPr>
              <a:defRPr sz="1941"/>
            </a:lvl2pPr>
            <a:lvl3pPr>
              <a:defRPr sz="1765"/>
            </a:lvl3pPr>
            <a:lvl4pPr>
              <a:defRPr sz="1588"/>
            </a:lvl4pPr>
            <a:lvl5pPr>
              <a:defRPr sz="1588"/>
            </a:lvl5pPr>
            <a:lvl6pPr>
              <a:defRPr sz="1588"/>
            </a:lvl6pPr>
            <a:lvl7pPr>
              <a:defRPr sz="1588"/>
            </a:lvl7pPr>
            <a:lvl8pPr>
              <a:defRPr sz="1588"/>
            </a:lvl8pPr>
            <a:lvl9pPr>
              <a:defRPr sz="158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1" cy="1549400"/>
          </a:xfrm>
        </p:spPr>
        <p:txBody>
          <a:bodyPr anchor="b"/>
          <a:lstStyle>
            <a:lvl1pPr algn="l">
              <a:defRPr sz="1941" b="1"/>
            </a:lvl1pPr>
          </a:lstStyle>
          <a:p>
            <a:r>
              <a:rPr lang="en-US"/>
              <a:t>Click to edit Master title style</a:t>
            </a:r>
          </a:p>
        </p:txBody>
      </p:sp>
      <p:sp>
        <p:nvSpPr>
          <p:cNvPr id="3" name="Content Placeholder 2"/>
          <p:cNvSpPr>
            <a:spLocks noGrp="1"/>
          </p:cNvSpPr>
          <p:nvPr>
            <p:ph idx="1"/>
          </p:nvPr>
        </p:nvSpPr>
        <p:spPr>
          <a:xfrm>
            <a:off x="2860041" y="364068"/>
            <a:ext cx="4089401" cy="7804151"/>
          </a:xfrm>
        </p:spPr>
        <p:txBody>
          <a:bodyPr/>
          <a:lstStyle>
            <a:lvl1pPr>
              <a:defRPr sz="3177"/>
            </a:lvl1pPr>
            <a:lvl2pPr>
              <a:defRPr sz="2735"/>
            </a:lvl2pPr>
            <a:lvl3pPr>
              <a:defRPr sz="2382"/>
            </a:lvl3pPr>
            <a:lvl4pPr>
              <a:defRPr sz="1941"/>
            </a:lvl4pPr>
            <a:lvl5pPr>
              <a:defRPr sz="1941"/>
            </a:lvl5pPr>
            <a:lvl6pPr>
              <a:defRPr sz="1941"/>
            </a:lvl6pPr>
            <a:lvl7pPr>
              <a:defRPr sz="1941"/>
            </a:lvl7pPr>
            <a:lvl8pPr>
              <a:defRPr sz="1941"/>
            </a:lvl8pPr>
            <a:lvl9pPr>
              <a:defRPr sz="1941"/>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8"/>
            <a:ext cx="2406651" cy="6254751"/>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0" y="6400802"/>
            <a:ext cx="4389120" cy="755651"/>
          </a:xfrm>
        </p:spPr>
        <p:txBody>
          <a:bodyPr anchor="b"/>
          <a:lstStyle>
            <a:lvl1pPr algn="l">
              <a:defRPr sz="1941" b="1"/>
            </a:lvl1pPr>
          </a:lstStyle>
          <a:p>
            <a:r>
              <a:rPr lang="en-US"/>
              <a:t>Click to edit Master title style</a:t>
            </a:r>
          </a:p>
        </p:txBody>
      </p:sp>
      <p:sp>
        <p:nvSpPr>
          <p:cNvPr id="3" name="Picture Placeholder 2"/>
          <p:cNvSpPr>
            <a:spLocks noGrp="1"/>
          </p:cNvSpPr>
          <p:nvPr>
            <p:ph type="pic" idx="1"/>
          </p:nvPr>
        </p:nvSpPr>
        <p:spPr>
          <a:xfrm>
            <a:off x="1433830" y="817033"/>
            <a:ext cx="4389120" cy="5486400"/>
          </a:xfrm>
        </p:spPr>
        <p:txBody>
          <a:bodyPr/>
          <a:lstStyle>
            <a:lvl1pPr marL="0" indent="0">
              <a:buNone/>
              <a:defRPr sz="3177"/>
            </a:lvl1pPr>
            <a:lvl2pPr marL="449505" indent="0">
              <a:buNone/>
              <a:defRPr sz="2735"/>
            </a:lvl2pPr>
            <a:lvl3pPr marL="899010" indent="0">
              <a:buNone/>
              <a:defRPr sz="2382"/>
            </a:lvl3pPr>
            <a:lvl4pPr marL="1348516" indent="0">
              <a:buNone/>
              <a:defRPr sz="1941"/>
            </a:lvl4pPr>
            <a:lvl5pPr marL="1798021" indent="0">
              <a:buNone/>
              <a:defRPr sz="1941"/>
            </a:lvl5pPr>
            <a:lvl6pPr marL="2247527" indent="0">
              <a:buNone/>
              <a:defRPr sz="1941"/>
            </a:lvl6pPr>
            <a:lvl7pPr marL="2697032" indent="0">
              <a:buNone/>
              <a:defRPr sz="1941"/>
            </a:lvl7pPr>
            <a:lvl8pPr marL="3146538" indent="0">
              <a:buNone/>
              <a:defRPr sz="1941"/>
            </a:lvl8pPr>
            <a:lvl9pPr marL="3596043" indent="0">
              <a:buNone/>
              <a:defRPr sz="1941"/>
            </a:lvl9pPr>
          </a:lstStyle>
          <a:p>
            <a:endParaRPr lang="en-US"/>
          </a:p>
        </p:txBody>
      </p:sp>
      <p:sp>
        <p:nvSpPr>
          <p:cNvPr id="4" name="Text Placeholder 3"/>
          <p:cNvSpPr>
            <a:spLocks noGrp="1"/>
          </p:cNvSpPr>
          <p:nvPr>
            <p:ph type="body" sz="half" idx="2"/>
          </p:nvPr>
        </p:nvSpPr>
        <p:spPr>
          <a:xfrm>
            <a:off x="1433830" y="7156453"/>
            <a:ext cx="4389120" cy="1073149"/>
          </a:xfrm>
        </p:spPr>
        <p:txBody>
          <a:bodyPr/>
          <a:lstStyle>
            <a:lvl1pPr marL="0" indent="0">
              <a:buNone/>
              <a:defRPr sz="1412"/>
            </a:lvl1pPr>
            <a:lvl2pPr marL="449505" indent="0">
              <a:buNone/>
              <a:defRPr sz="1147"/>
            </a:lvl2pPr>
            <a:lvl3pPr marL="899010" indent="0">
              <a:buNone/>
              <a:defRPr sz="971"/>
            </a:lvl3pPr>
            <a:lvl4pPr marL="1348516" indent="0">
              <a:buNone/>
              <a:defRPr sz="882"/>
            </a:lvl4pPr>
            <a:lvl5pPr marL="1798021" indent="0">
              <a:buNone/>
              <a:defRPr sz="882"/>
            </a:lvl5pPr>
            <a:lvl6pPr marL="2247527" indent="0">
              <a:buNone/>
              <a:defRPr sz="882"/>
            </a:lvl6pPr>
            <a:lvl7pPr marL="2697032" indent="0">
              <a:buNone/>
              <a:defRPr sz="882"/>
            </a:lvl7pPr>
            <a:lvl8pPr marL="3146538" indent="0">
              <a:buNone/>
              <a:defRPr sz="882"/>
            </a:lvl8pPr>
            <a:lvl9pPr marL="3596043" indent="0">
              <a:buNone/>
              <a:defRPr sz="882"/>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3"/>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5"/>
            <a:ext cx="1706880" cy="486833"/>
          </a:xfrm>
          <a:prstGeom prst="rect">
            <a:avLst/>
          </a:prstGeom>
        </p:spPr>
        <p:txBody>
          <a:bodyPr vert="horz" lIns="101882" tIns="50941" rIns="101882" bIns="50941" rtlCol="0" anchor="ctr"/>
          <a:lstStyle>
            <a:lvl1pPr algn="l">
              <a:defRPr sz="1147">
                <a:solidFill>
                  <a:schemeClr val="tx1">
                    <a:tint val="75000"/>
                  </a:schemeClr>
                </a:solidFill>
              </a:defRPr>
            </a:lvl1pPr>
          </a:lstStyle>
          <a:p>
            <a:fld id="{1D8BD707-D9CF-40AE-B4C6-C98DA3205C09}" type="datetimeFigureOut">
              <a:rPr lang="en-US" smtClean="0"/>
              <a:pPr/>
              <a:t>7/12/2023</a:t>
            </a:fld>
            <a:endParaRPr lang="en-US"/>
          </a:p>
        </p:txBody>
      </p:sp>
      <p:sp>
        <p:nvSpPr>
          <p:cNvPr id="5" name="Footer Placeholder 4"/>
          <p:cNvSpPr>
            <a:spLocks noGrp="1"/>
          </p:cNvSpPr>
          <p:nvPr>
            <p:ph type="ftr" sz="quarter" idx="3"/>
          </p:nvPr>
        </p:nvSpPr>
        <p:spPr>
          <a:xfrm>
            <a:off x="2499360" y="8475135"/>
            <a:ext cx="2316480" cy="486833"/>
          </a:xfrm>
          <a:prstGeom prst="rect">
            <a:avLst/>
          </a:prstGeom>
        </p:spPr>
        <p:txBody>
          <a:bodyPr vert="horz" lIns="101882" tIns="50941" rIns="101882" bIns="50941" rtlCol="0" anchor="ctr"/>
          <a:lstStyle>
            <a:lvl1pPr algn="ctr">
              <a:defRPr sz="114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5"/>
            <a:ext cx="1706880" cy="486833"/>
          </a:xfrm>
          <a:prstGeom prst="rect">
            <a:avLst/>
          </a:prstGeom>
        </p:spPr>
        <p:txBody>
          <a:bodyPr vert="horz" lIns="101882" tIns="50941" rIns="101882" bIns="50941" rtlCol="0" anchor="ctr"/>
          <a:lstStyle>
            <a:lvl1pPr algn="r">
              <a:defRPr sz="1147">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899010" rtl="0" eaLnBrk="1" latinLnBrk="0" hangingPunct="1">
        <a:spcBef>
          <a:spcPct val="0"/>
        </a:spcBef>
        <a:buNone/>
        <a:defRPr sz="4324" kern="1200">
          <a:solidFill>
            <a:schemeClr val="tx1"/>
          </a:solidFill>
          <a:latin typeface="+mj-lt"/>
          <a:ea typeface="+mj-ea"/>
          <a:cs typeface="+mj-cs"/>
        </a:defRPr>
      </a:lvl1pPr>
    </p:titleStyle>
    <p:bodyStyle>
      <a:lvl1pPr marL="337129" indent="-337129" algn="l" defTabSz="899010" rtl="0" eaLnBrk="1" latinLnBrk="0" hangingPunct="1">
        <a:spcBef>
          <a:spcPct val="20000"/>
        </a:spcBef>
        <a:buFont typeface="Arial" pitchFamily="34" charset="0"/>
        <a:buChar char="•"/>
        <a:defRPr sz="3177" kern="1200">
          <a:solidFill>
            <a:schemeClr val="tx1"/>
          </a:solidFill>
          <a:latin typeface="+mn-lt"/>
          <a:ea typeface="+mn-ea"/>
          <a:cs typeface="+mn-cs"/>
        </a:defRPr>
      </a:lvl1pPr>
      <a:lvl2pPr marL="730446" indent="-280941" algn="l" defTabSz="899010" rtl="0" eaLnBrk="1" latinLnBrk="0" hangingPunct="1">
        <a:spcBef>
          <a:spcPct val="20000"/>
        </a:spcBef>
        <a:buFont typeface="Arial" pitchFamily="34" charset="0"/>
        <a:buChar char="–"/>
        <a:defRPr sz="2735" kern="1200">
          <a:solidFill>
            <a:schemeClr val="tx1"/>
          </a:solidFill>
          <a:latin typeface="+mn-lt"/>
          <a:ea typeface="+mn-ea"/>
          <a:cs typeface="+mn-cs"/>
        </a:defRPr>
      </a:lvl2pPr>
      <a:lvl3pPr marL="1123764" indent="-224753" algn="l" defTabSz="899010" rtl="0" eaLnBrk="1" latinLnBrk="0" hangingPunct="1">
        <a:spcBef>
          <a:spcPct val="20000"/>
        </a:spcBef>
        <a:buFont typeface="Arial" pitchFamily="34" charset="0"/>
        <a:buChar char="•"/>
        <a:defRPr sz="2382" kern="1200">
          <a:solidFill>
            <a:schemeClr val="tx1"/>
          </a:solidFill>
          <a:latin typeface="+mn-lt"/>
          <a:ea typeface="+mn-ea"/>
          <a:cs typeface="+mn-cs"/>
        </a:defRPr>
      </a:lvl3pPr>
      <a:lvl4pPr marL="157326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4pPr>
      <a:lvl5pPr marL="2022774"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5pPr>
      <a:lvl6pPr marL="2472279"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6pPr>
      <a:lvl7pPr marL="2921785"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7pPr>
      <a:lvl8pPr marL="3371290"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8pPr>
      <a:lvl9pPr marL="3820796" indent="-224753" algn="l" defTabSz="899010" rtl="0" eaLnBrk="1" latinLnBrk="0" hangingPunct="1">
        <a:spcBef>
          <a:spcPct val="20000"/>
        </a:spcBef>
        <a:buFont typeface="Arial" pitchFamily="34" charset="0"/>
        <a:buChar char="•"/>
        <a:defRPr sz="1941" kern="1200">
          <a:solidFill>
            <a:schemeClr val="tx1"/>
          </a:solidFill>
          <a:latin typeface="+mn-lt"/>
          <a:ea typeface="+mn-ea"/>
          <a:cs typeface="+mn-cs"/>
        </a:defRPr>
      </a:lvl9pPr>
    </p:bodyStyle>
    <p:otherStyle>
      <a:defPPr>
        <a:defRPr lang="en-US"/>
      </a:defPPr>
      <a:lvl1pPr marL="0" algn="l" defTabSz="899010" rtl="0" eaLnBrk="1" latinLnBrk="0" hangingPunct="1">
        <a:defRPr sz="1765" kern="1200">
          <a:solidFill>
            <a:schemeClr val="tx1"/>
          </a:solidFill>
          <a:latin typeface="+mn-lt"/>
          <a:ea typeface="+mn-ea"/>
          <a:cs typeface="+mn-cs"/>
        </a:defRPr>
      </a:lvl1pPr>
      <a:lvl2pPr marL="449505" algn="l" defTabSz="899010" rtl="0" eaLnBrk="1" latinLnBrk="0" hangingPunct="1">
        <a:defRPr sz="1765" kern="1200">
          <a:solidFill>
            <a:schemeClr val="tx1"/>
          </a:solidFill>
          <a:latin typeface="+mn-lt"/>
          <a:ea typeface="+mn-ea"/>
          <a:cs typeface="+mn-cs"/>
        </a:defRPr>
      </a:lvl2pPr>
      <a:lvl3pPr marL="899010" algn="l" defTabSz="899010" rtl="0" eaLnBrk="1" latinLnBrk="0" hangingPunct="1">
        <a:defRPr sz="1765" kern="1200">
          <a:solidFill>
            <a:schemeClr val="tx1"/>
          </a:solidFill>
          <a:latin typeface="+mn-lt"/>
          <a:ea typeface="+mn-ea"/>
          <a:cs typeface="+mn-cs"/>
        </a:defRPr>
      </a:lvl3pPr>
      <a:lvl4pPr marL="1348516" algn="l" defTabSz="899010" rtl="0" eaLnBrk="1" latinLnBrk="0" hangingPunct="1">
        <a:defRPr sz="1765" kern="1200">
          <a:solidFill>
            <a:schemeClr val="tx1"/>
          </a:solidFill>
          <a:latin typeface="+mn-lt"/>
          <a:ea typeface="+mn-ea"/>
          <a:cs typeface="+mn-cs"/>
        </a:defRPr>
      </a:lvl4pPr>
      <a:lvl5pPr marL="1798021" algn="l" defTabSz="899010" rtl="0" eaLnBrk="1" latinLnBrk="0" hangingPunct="1">
        <a:defRPr sz="1765" kern="1200">
          <a:solidFill>
            <a:schemeClr val="tx1"/>
          </a:solidFill>
          <a:latin typeface="+mn-lt"/>
          <a:ea typeface="+mn-ea"/>
          <a:cs typeface="+mn-cs"/>
        </a:defRPr>
      </a:lvl5pPr>
      <a:lvl6pPr marL="2247527" algn="l" defTabSz="899010" rtl="0" eaLnBrk="1" latinLnBrk="0" hangingPunct="1">
        <a:defRPr sz="1765" kern="1200">
          <a:solidFill>
            <a:schemeClr val="tx1"/>
          </a:solidFill>
          <a:latin typeface="+mn-lt"/>
          <a:ea typeface="+mn-ea"/>
          <a:cs typeface="+mn-cs"/>
        </a:defRPr>
      </a:lvl6pPr>
      <a:lvl7pPr marL="2697032" algn="l" defTabSz="899010" rtl="0" eaLnBrk="1" latinLnBrk="0" hangingPunct="1">
        <a:defRPr sz="1765" kern="1200">
          <a:solidFill>
            <a:schemeClr val="tx1"/>
          </a:solidFill>
          <a:latin typeface="+mn-lt"/>
          <a:ea typeface="+mn-ea"/>
          <a:cs typeface="+mn-cs"/>
        </a:defRPr>
      </a:lvl7pPr>
      <a:lvl8pPr marL="3146538" algn="l" defTabSz="899010" rtl="0" eaLnBrk="1" latinLnBrk="0" hangingPunct="1">
        <a:defRPr sz="1765" kern="1200">
          <a:solidFill>
            <a:schemeClr val="tx1"/>
          </a:solidFill>
          <a:latin typeface="+mn-lt"/>
          <a:ea typeface="+mn-ea"/>
          <a:cs typeface="+mn-cs"/>
        </a:defRPr>
      </a:lvl8pPr>
      <a:lvl9pPr marL="3596043" algn="l" defTabSz="899010" rtl="0" eaLnBrk="1" latinLnBrk="0" hangingPunct="1">
        <a:defRPr sz="176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pn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2000" r="-62000"/>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1" y="4213302"/>
            <a:ext cx="7160894" cy="2512317"/>
          </a:xfrm>
        </p:spPr>
        <p:txBody>
          <a:bodyPr anchor="ctr">
            <a:noAutofit/>
          </a:bodyPr>
          <a:lstStyle/>
          <a:p>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Lovingly cared for through the years by the original owners, this incredible one-story brick ranch on a canal in Hidden Lakes is ready for its next owners. As you enter the foyer, you'll immediately notice the home's spacious feel, natural lighting, and tall ceilings. The floor plan features owner and guest accommodations separated by the living spaces, allowing for privacy. Two guest rooms are located to the right, connected by a small hallway, and feature a shared full bathroom. The generously-sized eat-in kitchen also has tall ceilings, heaps of counter space, and modern finishes including stainless appliances, solid-surface countertops, and tile backsplashes. The Main Bedroom sits on the opposite side of the home and features a spacious bathroom with dual vanities, a separate shower and tub, water closet, and walk-in closet. You'll also find a small laundry room on the main floor just outside the Main bedroom. (This space was converted from a 1/2 bath to make a larger laundry room, but could possibly be converted back should buyer desire a powder room). Down a small hallway towards the two-car attached garage is a staircase up to the large FROG, complete with two sizable cedar-lined closets. (One may be large enough to be remodeled into a bathroom). A beautiful canopy of mature trees surround the home, and the fantastic screened porch and back yard overlook the canal - complete with a small dock for your favorite small watercraft! Hidden Lakes is a truly unique neighborhood - situated centrally in Mount Pleasant, close to beaches and downtown. Its 55+ acre system of lakes and canals is perfect for paddling, sailing, and small electric boats, and also feeds a neighborhood irrigation system. A clubhouse, pool, tennis/pickleball/basketball courts, kids playground, and boat/</a:t>
            </a:r>
            <a:r>
              <a:rPr lang="en-US" sz="900" dirty="0" err="1">
                <a:solidFill>
                  <a:schemeClr val="bg1"/>
                </a:solidFill>
                <a:effectLst>
                  <a:outerShdw blurRad="38100" dist="38100" dir="2700000" algn="tl">
                    <a:srgbClr val="000000">
                      <a:alpha val="43137"/>
                    </a:srgbClr>
                  </a:outerShdw>
                </a:effectLst>
                <a:latin typeface="Century Gothic" panose="020B0502020202020204" pitchFamily="34" charset="0"/>
              </a:rPr>
              <a:t>rv</a:t>
            </a:r>
            <a:r>
              <a:rPr lang="en-US" sz="900" dirty="0">
                <a:solidFill>
                  <a:schemeClr val="bg1"/>
                </a:solidFill>
                <a:effectLst>
                  <a:outerShdw blurRad="38100" dist="38100" dir="2700000" algn="tl">
                    <a:srgbClr val="000000">
                      <a:alpha val="43137"/>
                    </a:srgbClr>
                  </a:outerShdw>
                </a:effectLst>
                <a:latin typeface="Century Gothic" panose="020B0502020202020204" pitchFamily="34" charset="0"/>
              </a:rPr>
              <a:t> storage yard (for an additional fee) round out the many amenities of this incredible neighborhood!</a:t>
            </a:r>
            <a:endParaRPr lang="fr-FR" sz="900" i="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sp>
        <p:nvSpPr>
          <p:cNvPr id="2" name="Rectangle 1"/>
          <p:cNvSpPr/>
          <p:nvPr/>
        </p:nvSpPr>
        <p:spPr>
          <a:xfrm>
            <a:off x="3655695" y="876814"/>
            <a:ext cx="3581399" cy="1877437"/>
          </a:xfrm>
          <a:prstGeom prst="rect">
            <a:avLst/>
          </a:prstGeom>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1242 Hidden Lakes Dr</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Hidden Lakes</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Mount Pleasant, SC 29464</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23015366</a:t>
            </a:r>
          </a:p>
          <a:p>
            <a:pPr algn="ctr"/>
            <a:r>
              <a:rPr lang="en-US" sz="16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$999,000</a:t>
            </a:r>
            <a:endParaRPr lang="en-US" sz="1200"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endParaRPr lang="en-US" sz="1400"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a:p>
            <a:pPr algn="ctr"/>
            <a:r>
              <a:rPr lang="en-US" sz="1400" i="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4 Bed | 2 Bath | 2,271 SF</a:t>
            </a:r>
          </a:p>
        </p:txBody>
      </p:sp>
      <p:sp>
        <p:nvSpPr>
          <p:cNvPr id="5" name="Rectangle 4"/>
          <p:cNvSpPr/>
          <p:nvPr/>
        </p:nvSpPr>
        <p:spPr>
          <a:xfrm>
            <a:off x="228600" y="1"/>
            <a:ext cx="6858000" cy="461665"/>
          </a:xfrm>
          <a:prstGeom prst="rect">
            <a:avLst/>
          </a:prstGeom>
        </p:spPr>
        <p:txBody>
          <a:bodyPr wrap="square">
            <a:spAutoFit/>
          </a:bodyPr>
          <a:lstStyle/>
          <a:p>
            <a:pPr algn="ctr"/>
            <a:r>
              <a:rPr lang="en-US" sz="2400" b="1" i="1" dirty="0">
                <a:solidFill>
                  <a:srgbClr val="FFD85D"/>
                </a:solidFill>
                <a:effectLst>
                  <a:outerShdw blurRad="38100" dist="38100" dir="2700000" algn="tl">
                    <a:srgbClr val="000000">
                      <a:alpha val="43137"/>
                    </a:srgbClr>
                  </a:outerShdw>
                </a:effectLst>
                <a:latin typeface="Century Gothic" panose="020B0502020202020204" pitchFamily="34" charset="0"/>
                <a:cs typeface="Arial" panose="020B0604020202020204" pitchFamily="34" charset="0"/>
              </a:rPr>
              <a:t>OPEN HOUSE/HAPPY HOUR 4-6PM Friday 7/14</a:t>
            </a:r>
          </a:p>
        </p:txBody>
      </p:sp>
      <p:pic>
        <p:nvPicPr>
          <p:cNvPr id="27" name="Picture 26"/>
          <p:cNvPicPr>
            <a:picLocks noChangeAspect="1"/>
          </p:cNvPicPr>
          <p:nvPr/>
        </p:nvPicPr>
        <p:blipFill>
          <a:blip r:embed="rId4">
            <a:biLevel thresh="25000"/>
            <a:extLst>
              <a:ext uri="{28A0092B-C50C-407E-A947-70E740481C1C}">
                <a14:useLocalDpi xmlns:a14="http://schemas.microsoft.com/office/drawing/2010/main" val="0"/>
              </a:ext>
            </a:extLst>
          </a:blip>
          <a:stretch>
            <a:fillRect/>
          </a:stretch>
        </p:blipFill>
        <p:spPr>
          <a:xfrm>
            <a:off x="1866900" y="7828236"/>
            <a:ext cx="3581400" cy="1309238"/>
          </a:xfrm>
          <a:prstGeom prst="rect">
            <a:avLst/>
          </a:prstGeom>
          <a:effectLst>
            <a:outerShdw blurRad="63500" sx="102000" sy="102000" algn="ctr" rotWithShape="0">
              <a:prstClr val="black">
                <a:alpha val="40000"/>
              </a:prstClr>
            </a:outerShdw>
          </a:effectLst>
        </p:spPr>
      </p:pic>
      <p:pic>
        <p:nvPicPr>
          <p:cNvPr id="30" name="Picture 29"/>
          <p:cNvPicPr>
            <a:picLocks noChangeAspect="1"/>
          </p:cNvPicPr>
          <p:nvPr/>
        </p:nvPicPr>
        <p:blipFill rotWithShape="1">
          <a:blip r:embed="rId5" cstate="print">
            <a:extLst>
              <a:ext uri="{28A0092B-C50C-407E-A947-70E740481C1C}">
                <a14:useLocalDpi xmlns:a14="http://schemas.microsoft.com/office/drawing/2010/main" val="0"/>
              </a:ext>
            </a:extLst>
          </a:blip>
          <a:srcRect t="-1381" b="-746"/>
          <a:stretch/>
        </p:blipFill>
        <p:spPr>
          <a:xfrm>
            <a:off x="76201" y="596333"/>
            <a:ext cx="3581399" cy="2438399"/>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868353" y="3169399"/>
            <a:ext cx="1369694" cy="90839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417725" y="3169399"/>
            <a:ext cx="1372491" cy="914399"/>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80582" y="3169399"/>
            <a:ext cx="1364742" cy="909236"/>
          </a:xfrm>
          <a:prstGeom prst="rect">
            <a:avLst/>
          </a:prstGeom>
          <a:ln>
            <a:noFill/>
          </a:ln>
          <a:effectLst>
            <a:outerShdw blurRad="190500" algn="tl" rotWithShape="0">
              <a:srgbClr val="000000">
                <a:alpha val="70000"/>
              </a:srgbClr>
            </a:outerShdw>
          </a:effectLst>
        </p:spPr>
      </p:pic>
      <p:pic>
        <p:nvPicPr>
          <p:cNvPr id="26" name="Picture 25"/>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527333" y="3169399"/>
            <a:ext cx="1362076" cy="909828"/>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446C2597-A8EA-49AF-A631-6D63EBC94FE0}"/>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973640" y="3169399"/>
            <a:ext cx="1360299" cy="909828"/>
          </a:xfrm>
          <a:prstGeom prst="rect">
            <a:avLst/>
          </a:prstGeom>
          <a:ln>
            <a:noFill/>
          </a:ln>
          <a:effectLst>
            <a:outerShdw blurRad="190500" algn="tl" rotWithShape="0">
              <a:srgbClr val="000000">
                <a:alpha val="70000"/>
              </a:srgbClr>
            </a:outerShdw>
          </a:effectLst>
        </p:spPr>
      </p:pic>
      <p:pic>
        <p:nvPicPr>
          <p:cNvPr id="32" name="Picture 31"/>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424929" y="6860286"/>
            <a:ext cx="1362847" cy="908565"/>
          </a:xfrm>
          <a:prstGeom prst="rect">
            <a:avLst/>
          </a:prstGeom>
          <a:ln>
            <a:noFill/>
          </a:ln>
          <a:effectLst>
            <a:outerShdw blurRad="292100" dist="139700" dir="2700000" algn="tl" rotWithShape="0">
              <a:srgbClr val="333333">
                <a:alpha val="65000"/>
              </a:srgbClr>
            </a:outerShdw>
          </a:effectLst>
        </p:spPr>
      </p:pic>
      <p:pic>
        <p:nvPicPr>
          <p:cNvPr id="24" name="Picture 23"/>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527867" y="6860286"/>
            <a:ext cx="1361957" cy="908563"/>
          </a:xfrm>
          <a:prstGeom prst="rect">
            <a:avLst/>
          </a:prstGeom>
          <a:ln>
            <a:noFill/>
          </a:ln>
          <a:effectLst>
            <a:outerShdw blurRad="190500" algn="tl" rotWithShape="0">
              <a:srgbClr val="000000">
                <a:alpha val="70000"/>
              </a:srgbClr>
            </a:outerShdw>
          </a:effectLst>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80578" y="6860286"/>
            <a:ext cx="1362844" cy="907381"/>
          </a:xfrm>
          <a:prstGeom prst="rect">
            <a:avLst/>
          </a:prstGeom>
          <a:ln>
            <a:noFill/>
          </a:ln>
          <a:effectLst>
            <a:outerShdw blurRad="190500" algn="tl" rotWithShape="0">
              <a:srgbClr val="000000">
                <a:alpha val="70000"/>
              </a:srgbClr>
            </a:outerShdw>
          </a:effectLst>
        </p:spPr>
      </p:pic>
      <p:pic>
        <p:nvPicPr>
          <p:cNvPr id="31" name="Picture 30">
            <a:extLst>
              <a:ext uri="{FF2B5EF4-FFF2-40B4-BE49-F238E27FC236}">
                <a16:creationId xmlns:a16="http://schemas.microsoft.com/office/drawing/2014/main" id="{26D52C20-C98D-4A06-997A-2463E18221F2}"/>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5866448" y="6860286"/>
            <a:ext cx="1371600" cy="907381"/>
          </a:xfrm>
          <a:prstGeom prst="rect">
            <a:avLst/>
          </a:prstGeom>
        </p:spPr>
      </p:pic>
      <p:pic>
        <p:nvPicPr>
          <p:cNvPr id="4" name="Picture 3">
            <a:extLst>
              <a:ext uri="{FF2B5EF4-FFF2-40B4-BE49-F238E27FC236}">
                <a16:creationId xmlns:a16="http://schemas.microsoft.com/office/drawing/2014/main" id="{AAB0419C-10B3-455B-947B-8AC9CE5B839D}"/>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2973385" y="6860286"/>
            <a:ext cx="1366519" cy="909828"/>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38758871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450</TotalTime>
  <Words>386</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Pond-Front In Hamlin!</dc:title>
  <dc:creator>CVH360</dc:creator>
  <cp:lastModifiedBy>A. Thomas Price</cp:lastModifiedBy>
  <cp:revision>59</cp:revision>
  <dcterms:created xsi:type="dcterms:W3CDTF">2006-08-16T00:00:00Z</dcterms:created>
  <dcterms:modified xsi:type="dcterms:W3CDTF">2023-07-12T22:52:44Z</dcterms:modified>
</cp:coreProperties>
</file>