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9/12/2019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3" Type="http://schemas.openxmlformats.org/officeDocument/2006/relationships/hyperlink" Target="mailto:paige@mattoneillteam.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mailto:ben@mattoneillteam.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399" cy="43736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32757" y="0"/>
            <a:ext cx="6106886" cy="658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4" dirty="0">
              <a:solidFill>
                <a:schemeClr val="bg2">
                  <a:lumMod val="50000"/>
                </a:schemeClr>
              </a:solidFill>
              <a:latin typeface="Palatino Linotype" panose="02040502050505030304" pitchFamily="18" charset="0"/>
            </a:endParaRPr>
          </a:p>
        </p:txBody>
      </p:sp>
      <p:sp>
        <p:nvSpPr>
          <p:cNvPr id="4" name="Rectangle 3"/>
          <p:cNvSpPr/>
          <p:nvPr/>
        </p:nvSpPr>
        <p:spPr>
          <a:xfrm>
            <a:off x="0" y="3657600"/>
            <a:ext cx="7772400" cy="914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800" dirty="0">
                <a:solidFill>
                  <a:schemeClr val="bg2">
                    <a:lumMod val="50000"/>
                  </a:schemeClr>
                </a:solidFill>
                <a:latin typeface="Palatino Linotype" panose="02040502050505030304" pitchFamily="18" charset="0"/>
              </a:rPr>
              <a:t>1243 Smythe Street</a:t>
            </a:r>
            <a:br>
              <a:rPr lang="en-US" sz="2400" dirty="0">
                <a:solidFill>
                  <a:schemeClr val="bg2">
                    <a:lumMod val="50000"/>
                  </a:schemeClr>
                </a:solidFill>
                <a:latin typeface="Palatino Linotype" panose="02040502050505030304" pitchFamily="18" charset="0"/>
              </a:rPr>
            </a:br>
            <a:r>
              <a:rPr lang="de-DE" sz="1800" dirty="0">
                <a:solidFill>
                  <a:schemeClr val="bg2">
                    <a:lumMod val="50000"/>
                  </a:schemeClr>
                </a:solidFill>
                <a:latin typeface="Palatino Linotype" panose="02040502050505030304" pitchFamily="18" charset="0"/>
              </a:rPr>
              <a:t>Daniel Island, SC 29492 ~ MLS# 19019327 ~ $920,000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832757" y="-419100"/>
            <a:ext cx="6106886" cy="394595"/>
          </a:xfrm>
          <a:prstGeom prst="rect">
            <a:avLst/>
          </a:prstGeom>
        </p:spPr>
        <p:txBody>
          <a:bodyPr wrap="square">
            <a:spAutoFit/>
          </a:bodyPr>
          <a:lstStyle/>
          <a:p>
            <a:pPr algn="ctr"/>
            <a:r>
              <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2350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9525" y="9543408"/>
            <a:ext cx="3427639"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76200" y="96188"/>
            <a:ext cx="2438400" cy="479234"/>
          </a:xfrm>
          <a:prstGeom prst="rect">
            <a:avLst/>
          </a:prstGeom>
        </p:spPr>
        <p:txBody>
          <a:bodyPr wrap="square">
            <a:spAutoFit/>
          </a:bodyPr>
          <a:lstStyle/>
          <a:p>
            <a:r>
              <a:rPr lang="en-US" sz="2514" b="1" i="1" dirty="0">
                <a:ln w="3175">
                  <a:noFill/>
                </a:ln>
                <a:solidFill>
                  <a:schemeClr val="bg1"/>
                </a:solidFill>
                <a:latin typeface="Palatino Linotype" panose="02040502050505030304" pitchFamily="18" charset="0"/>
                <a:cs typeface="Times New Roman" panose="02020603050405020304" pitchFamily="18" charset="0"/>
              </a:rPr>
              <a:t>Price Reduced!</a:t>
            </a:r>
          </a:p>
        </p:txBody>
      </p:sp>
      <p:sp>
        <p:nvSpPr>
          <p:cNvPr id="8" name="Rectangle 7"/>
          <p:cNvSpPr/>
          <p:nvPr/>
        </p:nvSpPr>
        <p:spPr>
          <a:xfrm>
            <a:off x="9524" y="5851653"/>
            <a:ext cx="7754713" cy="2292935"/>
          </a:xfrm>
          <a:prstGeom prst="rect">
            <a:avLst/>
          </a:prstGeom>
        </p:spPr>
        <p:txBody>
          <a:bodyPr wrap="square" numCol="1" anchor="ctr">
            <a:spAutoFit/>
          </a:bodyPr>
          <a:lstStyle/>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LOCATION, LOCATION, LOCATION! Custom built Charleston style home on desirable Daniel Island, a short drive from historic Charleston, great beaches and the airport. This 6 bedroom, 6 bathroom home has a lovely fenced yard, and sits on a premium marsh lot at the end of a cul-de-sac just steps away from Smythe Park. Smythe Park features an 11-acre lake with walking trails, picnic area and children's play area. Watch the 4th of July fireworks and enjoy free concerts from your own back yard! Home is also conveniently located 2 blocks from the Daniel Island School and community library. This home has the perfect layout for families of all ages and for entertaining friends. The open floor plan features a large kitchen with Bosch stainless appliances and tons of storage. There is a breakfast area and a formal dining room. The owner's retreat and the home office (which can serve as an additional bedroom with a full bath) are both conveniently located on the first floor. Upstairs you will find an open area perfect for a playroom or additional work space. 3 bedrooms and 3 full baths complete the second floor. The 6th bedroom with full bath is in the FROG above the 2-car detached garage. It has a separate entrance making it an ideal space for teens, guests or potential rental income. The front porch and screened in porch overlooking the private back yard are perfect for year round enjoyment. This home has too many upgrades and features to list and must be seen to fully appreciate it's location and layout!</a:t>
            </a:r>
            <a:endParaRPr lang="en-US" sz="1100" u="sng"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6" name="Rectangle 5"/>
          <p:cNvSpPr/>
          <p:nvPr/>
        </p:nvSpPr>
        <p:spPr>
          <a:xfrm>
            <a:off x="7952014" y="7711112"/>
            <a:ext cx="3053443" cy="285784"/>
          </a:xfrm>
          <a:prstGeom prst="rect">
            <a:avLst/>
          </a:prstGeom>
        </p:spPr>
        <p:txBody>
          <a:bodyPr>
            <a:spAutoFit/>
          </a:bodyPr>
          <a:lstStyle/>
          <a:p>
            <a:pPr algn="ctr"/>
            <a:r>
              <a:rPr lang="en-US" sz="1257" b="1" i="1" dirty="0">
                <a:latin typeface="Palatino Linotype" panose="02040502050505030304" pitchFamily="18" charset="0"/>
              </a:rPr>
              <a:t>Book your viewing today!</a:t>
            </a:r>
          </a:p>
        </p:txBody>
      </p:sp>
      <p:sp>
        <p:nvSpPr>
          <p:cNvPr id="11" name="Rectangle 10"/>
          <p:cNvSpPr/>
          <p:nvPr/>
        </p:nvSpPr>
        <p:spPr>
          <a:xfrm>
            <a:off x="4335238" y="9479621"/>
            <a:ext cx="3429000" cy="584775"/>
          </a:xfrm>
          <a:prstGeom prst="rect">
            <a:avLst/>
          </a:prstGeom>
        </p:spPr>
        <p:txBody>
          <a:bodyPr wrap="square" anchor="ctr">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4"/>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9" name="Picture 18">
            <a:extLst>
              <a:ext uri="{FF2B5EF4-FFF2-40B4-BE49-F238E27FC236}">
                <a16:creationId xmlns:a16="http://schemas.microsoft.com/office/drawing/2014/main" id="{5BD691C0-4436-431A-8904-93921F2411D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033459" y="4631472"/>
            <a:ext cx="1684112" cy="1124303"/>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 y="4631472"/>
            <a:ext cx="1681769" cy="1124303"/>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052487" y="4631472"/>
            <a:ext cx="1686454" cy="1124303"/>
          </a:xfrm>
          <a:prstGeom prst="rect">
            <a:avLst/>
          </a:prstGeom>
        </p:spPr>
      </p:pic>
      <p:sp>
        <p:nvSpPr>
          <p:cNvPr id="3" name="Rectangle 2">
            <a:extLst>
              <a:ext uri="{FF2B5EF4-FFF2-40B4-BE49-F238E27FC236}">
                <a16:creationId xmlns:a16="http://schemas.microsoft.com/office/drawing/2014/main" id="{075C918B-C164-407B-AABD-964136220A38}"/>
              </a:ext>
            </a:extLst>
          </p:cNvPr>
          <p:cNvSpPr/>
          <p:nvPr/>
        </p:nvSpPr>
        <p:spPr>
          <a:xfrm>
            <a:off x="7952014" y="3575381"/>
            <a:ext cx="5029200" cy="2870016"/>
          </a:xfrm>
          <a:prstGeom prst="rect">
            <a:avLst/>
          </a:prstGeom>
        </p:spPr>
        <p:txBody>
          <a:bodyPr wrap="square" numCol="2">
            <a:spAutoFit/>
          </a:bodyPr>
          <a:lstStyle/>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Custom home by Allen Custom Homes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Master bathroom has his and her vanities and large soaking tub</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Tray ceiling in Master Bedroom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Second floor features two bedrooms with </a:t>
            </a:r>
            <a:r>
              <a:rPr lang="en-US" sz="95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950" dirty="0">
                <a:solidFill>
                  <a:schemeClr val="bg2">
                    <a:lumMod val="25000"/>
                  </a:schemeClr>
                </a:solidFill>
                <a:latin typeface="Palatino Linotype" panose="02040502050505030304" pitchFamily="18" charset="0"/>
                <a:cs typeface="Times New Roman" panose="02020603050405020304" pitchFamily="18" charset="0"/>
              </a:rPr>
              <a:t> baths in addition to a second Master suite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Large storage area located on unfinished 3rd floor of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Custom built in shelves and cabinets in home office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Kitchen features granite counter tops, Bosch appliances, double ovens, and a large center island breakfast bar with seating</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Living room features fireplace with granite surround and custom built-ins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Brazilian Cherry hardwood flooring throughout the entire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Surround sound with individual volume control in each room throughout the main level of the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Wainscoting and crown </a:t>
            </a:r>
            <a:r>
              <a:rPr lang="en-US" sz="950" dirty="0" err="1">
                <a:solidFill>
                  <a:schemeClr val="bg2">
                    <a:lumMod val="25000"/>
                  </a:schemeClr>
                </a:solidFill>
                <a:latin typeface="Palatino Linotype" panose="02040502050505030304" pitchFamily="18" charset="0"/>
                <a:cs typeface="Times New Roman" panose="02020603050405020304" pitchFamily="18" charset="0"/>
              </a:rPr>
              <a:t>moulding</a:t>
            </a:r>
            <a:r>
              <a:rPr lang="en-US" sz="950" dirty="0">
                <a:solidFill>
                  <a:schemeClr val="bg2">
                    <a:lumMod val="25000"/>
                  </a:schemeClr>
                </a:solidFill>
                <a:latin typeface="Palatino Linotype" panose="02040502050505030304" pitchFamily="18" charset="0"/>
                <a:cs typeface="Times New Roman" panose="02020603050405020304" pitchFamily="18" charset="0"/>
              </a:rPr>
              <a:t> throughout the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Hurricane shutters for all windows and doors which are easily installed from INSIDE the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Lawn Irrigation System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Gutters with Leaf Guard</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Great location close to Smythe Park, Daniel Island schools, public Library and community pools.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Community amenities include - miles of walking/biking trails, pools, multiple playgrounds and community boat dock, shops, restaurants and the Family Circle Tennis Center - a great venue for sporting events and concerts.</a:t>
            </a:r>
          </a:p>
        </p:txBody>
      </p:sp>
      <p:pic>
        <p:nvPicPr>
          <p:cNvPr id="12" name="Picture 11" descr="A close up of a logo&#10;&#10;Description automatically generated">
            <a:extLst>
              <a:ext uri="{FF2B5EF4-FFF2-40B4-BE49-F238E27FC236}">
                <a16:creationId xmlns:a16="http://schemas.microsoft.com/office/drawing/2014/main" id="{B7E5A301-FEFE-44AA-8EA3-024C10EED2B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91200" y="2607533"/>
            <a:ext cx="1828800" cy="909457"/>
          </a:xfrm>
          <a:prstGeom prst="rect">
            <a:avLst/>
          </a:prstGeom>
          <a:effectLst>
            <a:outerShdw blurRad="12700" dist="12700" dir="2700000" algn="tl" rotWithShape="0">
              <a:schemeClr val="bg1">
                <a:alpha val="60000"/>
              </a:schemeClr>
            </a:outerShdw>
          </a:effectLst>
        </p:spPr>
      </p:pic>
      <p:pic>
        <p:nvPicPr>
          <p:cNvPr id="20" name="Picture 19">
            <a:extLst>
              <a:ext uri="{FF2B5EF4-FFF2-40B4-BE49-F238E27FC236}">
                <a16:creationId xmlns:a16="http://schemas.microsoft.com/office/drawing/2014/main" id="{5749DEEF-9436-4F64-B5E4-2EC62B2CB83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012088" y="4631472"/>
            <a:ext cx="1684112" cy="1124302"/>
          </a:xfrm>
          <a:prstGeom prst="rect">
            <a:avLst/>
          </a:prstGeom>
        </p:spPr>
      </p:pic>
      <p:pic>
        <p:nvPicPr>
          <p:cNvPr id="22" name="Picture 21">
            <a:extLst>
              <a:ext uri="{FF2B5EF4-FFF2-40B4-BE49-F238E27FC236}">
                <a16:creationId xmlns:a16="http://schemas.microsoft.com/office/drawing/2014/main" id="{11E0B47A-E7F0-4A38-98B4-02BB8AB769A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033459" y="8271253"/>
            <a:ext cx="1684112" cy="1122741"/>
          </a:xfrm>
          <a:prstGeom prst="rect">
            <a:avLst/>
          </a:prstGeom>
        </p:spPr>
      </p:pic>
      <p:pic>
        <p:nvPicPr>
          <p:cNvPr id="23" name="Picture 22">
            <a:extLst>
              <a:ext uri="{FF2B5EF4-FFF2-40B4-BE49-F238E27FC236}">
                <a16:creationId xmlns:a16="http://schemas.microsoft.com/office/drawing/2014/main" id="{BEB90210-FCB4-457A-A550-A6CC7C84F3AF}"/>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200" y="8272034"/>
            <a:ext cx="1681769" cy="1121179"/>
          </a:xfrm>
          <a:prstGeom prst="rect">
            <a:avLst/>
          </a:prstGeom>
        </p:spPr>
      </p:pic>
      <p:pic>
        <p:nvPicPr>
          <p:cNvPr id="24" name="Picture 23">
            <a:extLst>
              <a:ext uri="{FF2B5EF4-FFF2-40B4-BE49-F238E27FC236}">
                <a16:creationId xmlns:a16="http://schemas.microsoft.com/office/drawing/2014/main" id="{C56D3312-4393-4F5D-89D9-D2F60E70E123}"/>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066541" y="8270472"/>
            <a:ext cx="1658346" cy="1124303"/>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012088" y="8271252"/>
            <a:ext cx="1684112" cy="1122741"/>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509</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70</cp:revision>
  <dcterms:created xsi:type="dcterms:W3CDTF">2006-08-16T00:00:00Z</dcterms:created>
  <dcterms:modified xsi:type="dcterms:W3CDTF">2019-09-12T17:19:41Z</dcterms:modified>
</cp:coreProperties>
</file>