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380" y="-232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6/27/2019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9372" y="6653048"/>
            <a:ext cx="7553657" cy="2207999"/>
          </a:xfrm>
        </p:spPr>
        <p:txBody>
          <a:bodyPr anchor="ctr">
            <a:noAutofit/>
          </a:bodyPr>
          <a:lstStyle/>
          <a:p>
            <a:r>
              <a:rPr lang="en-US" sz="1500" dirty="0">
                <a:solidFill>
                  <a:schemeClr val="tx1">
                    <a:lumMod val="65000"/>
                    <a:lumOff val="35000"/>
                  </a:schemeClr>
                </a:solidFill>
                <a:latin typeface="Century Gothic" panose="020B0502020202020204" pitchFamily="34" charset="0"/>
                <a:cs typeface="Microsoft Sans Serif" panose="020B0604020202020204" pitchFamily="34" charset="0"/>
              </a:rPr>
              <a:t>Beautiful lake/pond front home with gorgeous views conveniently located near shopping and schools. Garage has nice storage area with stairs to reach it. Hardwood floors in Living area, kitchen, study and master bedroom. Updated kitchen with granite counter tops allowing a stunning view over the outside deck. There is a fireplace in the family room. Comes with a 2-10 Home Warranty. Must see as this will sell quickly. Neighborhood pool close by. </a:t>
            </a:r>
            <a:endParaRPr lang="en-US" sz="1500" b="1" i="1" dirty="0">
              <a:solidFill>
                <a:schemeClr val="tx1">
                  <a:lumMod val="65000"/>
                  <a:lumOff val="35000"/>
                </a:schemeClr>
              </a:solidFill>
              <a:latin typeface="Century Gothic" panose="020B0502020202020204" pitchFamily="34" charset="0"/>
              <a:cs typeface="Microsoft Sans Serif" panose="020B0604020202020204" pitchFamily="34" charset="0"/>
            </a:endParaRPr>
          </a:p>
        </p:txBody>
      </p:sp>
      <p:sp>
        <p:nvSpPr>
          <p:cNvPr id="4" name="Rectangle 3"/>
          <p:cNvSpPr/>
          <p:nvPr/>
        </p:nvSpPr>
        <p:spPr>
          <a:xfrm>
            <a:off x="0" y="9784080"/>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 2000 Sam Rittenberg Blvd #118 | Charleston, SC 29407</a:t>
            </a:r>
          </a:p>
        </p:txBody>
      </p:sp>
      <p:sp>
        <p:nvSpPr>
          <p:cNvPr id="5" name="Rectangle 4"/>
          <p:cNvSpPr/>
          <p:nvPr/>
        </p:nvSpPr>
        <p:spPr>
          <a:xfrm>
            <a:off x="805127" y="8861048"/>
            <a:ext cx="6281473" cy="892552"/>
          </a:xfrm>
          <a:prstGeom prst="rect">
            <a:avLst/>
          </a:prstGeom>
        </p:spPr>
        <p:txBody>
          <a:bodyPr wrap="square">
            <a:spAutoFit/>
          </a:bodyPr>
          <a:lstStyle/>
          <a:p>
            <a:r>
              <a:rPr lang="en-US" sz="1600" b="1" dirty="0">
                <a:latin typeface="Century Gothic" panose="020B0502020202020204" pitchFamily="34" charset="0"/>
                <a:ea typeface="Open Sans" panose="020B0606030504020204" pitchFamily="34" charset="0"/>
                <a:cs typeface="Microsoft Sans Serif" panose="020B0604020202020204" pitchFamily="34" charset="0"/>
              </a:rPr>
              <a:t>Randy Bazemore</a:t>
            </a:r>
          </a:p>
          <a:p>
            <a:r>
              <a:rPr lang="pt-BR"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O (843) 277-6677 | M (843) 524-6900</a:t>
            </a:r>
          </a:p>
          <a:p>
            <a:r>
              <a:rPr lang="pt-BR"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randybazemore99@gmail.com</a:t>
            </a:r>
          </a:p>
          <a:p>
            <a:r>
              <a:rPr lang="pt-BR"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http://rbazemore.century21properties.com</a:t>
            </a:r>
            <a:endPar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endParaRPr>
          </a:p>
        </p:txBody>
      </p:sp>
      <p:grpSp>
        <p:nvGrpSpPr>
          <p:cNvPr id="13" name="Group 12"/>
          <p:cNvGrpSpPr/>
          <p:nvPr/>
        </p:nvGrpSpPr>
        <p:grpSpPr>
          <a:xfrm>
            <a:off x="0" y="-7694"/>
            <a:ext cx="7772400" cy="677108"/>
            <a:chOff x="0" y="107723"/>
            <a:chExt cx="7772400" cy="677108"/>
          </a:xfrm>
        </p:grpSpPr>
        <p:sp>
          <p:nvSpPr>
            <p:cNvPr id="6" name="Rectangle 5"/>
            <p:cNvSpPr/>
            <p:nvPr/>
          </p:nvSpPr>
          <p:spPr>
            <a:xfrm>
              <a:off x="0" y="152400"/>
              <a:ext cx="7772400" cy="587752"/>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07723"/>
              <a:ext cx="7772400" cy="677108"/>
            </a:xfrm>
            <a:prstGeom prst="rect">
              <a:avLst/>
            </a:prstGeom>
          </p:spPr>
          <p:txBody>
            <a:bodyPr wrap="square" anchor="ctr">
              <a:spAutoFit/>
            </a:bodyPr>
            <a:lstStyle/>
            <a:p>
              <a:pPr algn="ctr"/>
              <a:r>
                <a:rPr lang="en-US" sz="2100" b="1" dirty="0">
                  <a:solidFill>
                    <a:schemeClr val="bg1"/>
                  </a:solidFill>
                  <a:latin typeface="Century Gothic" panose="020B0502020202020204" pitchFamily="34" charset="0"/>
                </a:rPr>
                <a:t>1244 Palmetto Peninsula Drive</a:t>
              </a:r>
            </a:p>
            <a:p>
              <a:pPr algn="ctr"/>
              <a:r>
                <a:rPr lang="en-US" sz="1700" dirty="0">
                  <a:solidFill>
                    <a:schemeClr val="bg1"/>
                  </a:solidFill>
                  <a:latin typeface="Century Gothic" panose="020B0502020202020204" pitchFamily="34" charset="0"/>
                </a:rPr>
                <a:t>Seaside Farms | Mount Pleasant, SC 29464 | MLS# 19018039 | $560,000</a:t>
              </a:r>
            </a:p>
          </p:txBody>
        </p:sp>
      </p:gr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5921073" y="9027160"/>
            <a:ext cx="1741956" cy="5603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09370" y="8900924"/>
            <a:ext cx="695757" cy="8128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rotWithShape="1">
          <a:blip r:embed="rId4">
            <a:extLst>
              <a:ext uri="{28A0092B-C50C-407E-A947-70E740481C1C}">
                <a14:useLocalDpi xmlns:a14="http://schemas.microsoft.com/office/drawing/2010/main" val="0"/>
              </a:ext>
            </a:extLst>
          </a:blip>
          <a:srcRect t="-1" b="446"/>
          <a:stretch/>
        </p:blipFill>
        <p:spPr>
          <a:xfrm>
            <a:off x="2067776" y="1676400"/>
            <a:ext cx="5595252" cy="3688694"/>
          </a:xfrm>
          <a:prstGeom prst="rect">
            <a:avLst/>
          </a:prstGeom>
          <a:ln>
            <a:solidFill>
              <a:srgbClr val="FFC000"/>
            </a:solid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09370" y="4246400"/>
            <a:ext cx="1682496" cy="1120883"/>
          </a:xfrm>
          <a:prstGeom prst="rect">
            <a:avLst/>
          </a:prstGeom>
          <a:ln>
            <a:solidFill>
              <a:srgbClr val="FFC000"/>
            </a:solidFill>
          </a:ln>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09370" y="2961595"/>
            <a:ext cx="1682496" cy="1120883"/>
          </a:xfrm>
          <a:prstGeom prst="rect">
            <a:avLst/>
          </a:prstGeom>
          <a:ln>
            <a:solidFill>
              <a:srgbClr val="FFC000"/>
            </a:solidFill>
          </a:ln>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09370" y="5531207"/>
            <a:ext cx="1684201" cy="1122019"/>
          </a:xfrm>
          <a:prstGeom prst="rect">
            <a:avLst/>
          </a:prstGeom>
          <a:ln>
            <a:solidFill>
              <a:srgbClr val="FFC000"/>
            </a:solidFill>
          </a:ln>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09370" y="1676400"/>
            <a:ext cx="1682496" cy="1120883"/>
          </a:xfrm>
          <a:prstGeom prst="rect">
            <a:avLst/>
          </a:prstGeom>
          <a:ln>
            <a:solidFill>
              <a:srgbClr val="FFC000"/>
            </a:solidFill>
          </a:ln>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4024475" y="5531207"/>
            <a:ext cx="1684201" cy="1122019"/>
          </a:xfrm>
          <a:prstGeom prst="rect">
            <a:avLst/>
          </a:prstGeom>
          <a:ln>
            <a:solidFill>
              <a:srgbClr val="FFC000"/>
            </a:solidFill>
          </a:ln>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5980532" y="5531384"/>
            <a:ext cx="1682496" cy="1121664"/>
          </a:xfrm>
          <a:prstGeom prst="rect">
            <a:avLst/>
          </a:prstGeom>
          <a:ln>
            <a:solidFill>
              <a:srgbClr val="FFC000"/>
            </a:solidFill>
          </a:ln>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2067776" y="5531384"/>
            <a:ext cx="1682496" cy="1121664"/>
          </a:xfrm>
          <a:prstGeom prst="rect">
            <a:avLst/>
          </a:prstGeom>
          <a:ln>
            <a:solidFill>
              <a:srgbClr val="FFC000"/>
            </a:solidFill>
          </a:ln>
        </p:spPr>
      </p:pic>
      <p:sp>
        <p:nvSpPr>
          <p:cNvPr id="14" name="Rectangle 13"/>
          <p:cNvSpPr/>
          <p:nvPr/>
        </p:nvSpPr>
        <p:spPr>
          <a:xfrm>
            <a:off x="109372" y="700622"/>
            <a:ext cx="7553657" cy="830997"/>
          </a:xfrm>
          <a:prstGeom prst="rect">
            <a:avLst/>
          </a:prstGeom>
        </p:spPr>
        <p:txBody>
          <a:bodyPr wrap="square">
            <a:spAutoFit/>
          </a:bodyPr>
          <a:lstStyle/>
          <a:p>
            <a:pPr algn="ctr"/>
            <a:r>
              <a:rPr lang="en-US" sz="1800" b="1" i="1" dirty="0">
                <a:latin typeface="Century Gothic" panose="020B0502020202020204" pitchFamily="34" charset="0"/>
              </a:rPr>
              <a:t>Open House Saturday, June 29 from 11am to 2pm.</a:t>
            </a:r>
          </a:p>
          <a:p>
            <a:pPr algn="ctr"/>
            <a:r>
              <a:rPr lang="en-US" sz="1500" i="1" dirty="0">
                <a:latin typeface="Century Gothic" panose="020B0502020202020204" pitchFamily="34" charset="0"/>
              </a:rPr>
              <a:t>Lovely pond front home in Seaside Farms. 2200 </a:t>
            </a:r>
            <a:r>
              <a:rPr lang="en-US" sz="1500" i="1" dirty="0" err="1">
                <a:latin typeface="Century Gothic" panose="020B0502020202020204" pitchFamily="34" charset="0"/>
              </a:rPr>
              <a:t>sq</a:t>
            </a:r>
            <a:r>
              <a:rPr lang="en-US" sz="1500" i="1" dirty="0">
                <a:latin typeface="Century Gothic" panose="020B0502020202020204" pitchFamily="34" charset="0"/>
              </a:rPr>
              <a:t> ft with 3 BR and 2 full baths, updated kitchen and deck overlooking pond. 2 car garage and fireplace!</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242</TotalTime>
  <Words>187</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52</cp:revision>
  <dcterms:created xsi:type="dcterms:W3CDTF">2006-08-16T00:00:00Z</dcterms:created>
  <dcterms:modified xsi:type="dcterms:W3CDTF">2019-06-27T16:40:03Z</dcterms:modified>
</cp:coreProperties>
</file>