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s://www.zillow.com/view-imx/f9179eb5-191c-4696-bc1b-45c7a3522d07?setAttribution=mls&amp;wl=true&amp;initialViewType=pano&amp;utm_source=dashboard" TargetMode="Externa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11542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356546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This is the unicorn you've been searching for—a truly rare combination of space, privacy, craftsmanship &amp; outdoor living. Built in 2019 on 2.15 acres w/ a fenced backyard, custom in-ground pool, &amp; professional landscaping, this one-story custom home offers over 3,100 square feet, 4 bedrooms, 2 full &amp; 2 half baths, a 3-car garage, dedicated office, formal dining room, gourmet kitchen, large laundry room, &amp; an upstairs FROG perfect for guests or a media room. The open floor plan is designed for both everyday comfort &amp; entertaining, featuring 15 ' cathedral ceilings w/ exposed beams in the family room, kitchen and primary bedroom, crown molding, 8'' baseboards, &amp; driftwood LVP flooring throughout. Plantation shutters cover every window for a clean, finished look.</a:t>
            </a:r>
          </a:p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The spacious kitchen includes stainless steel appliances, custom cabinetry w/ roll-out shelves, under-cabinet lighting, &amp; a walk-in pantry. The living room features a gas fireplace &amp; flows into a casual dining space, while a second fireplace warms the screened porch overlooking the pool. A 100-foot concrete driveway welcomes you home. Enjoy added peace of mind w/ a GENERAC whole-home generator &amp; two Rinnai tankless water heaters. Community roads are scheduled to be resurfaced 2025.</a:t>
            </a:r>
          </a:p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Located near all that Nexton/Cane Bay has to offer: including shops, restaurants, &amp; grocery stores...with convenient access to Volvo &amp; Lake Moultrie in just 15 minutes, Boeing, Charleston International Airport, &amp; Downtown Charleston in about 30 minutes, &amp; the beach in approximately 45. This is a rare opportunity to own a meticulously maintained, move-in ready home where quality construction &amp; everyday luxury meet.</a:t>
            </a:r>
          </a:p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endParaRPr 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1245 </a:t>
            </a:r>
            <a:r>
              <a:rPr lang="en-US" sz="1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Saddlehorn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Road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Eagle Harbor | Summerville, SC 29486 | MLS# 25011145 | $1,150,000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211597"/>
            <a:ext cx="50433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Luxury Living on 2.15 Acres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9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7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6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8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7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228600" y="1769679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4345633" y="1769679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8755027"/>
            <a:ext cx="1371600" cy="9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379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62</cp:revision>
  <dcterms:created xsi:type="dcterms:W3CDTF">2006-08-16T00:00:00Z</dcterms:created>
  <dcterms:modified xsi:type="dcterms:W3CDTF">2025-05-16T03:49:30Z</dcterms:modified>
</cp:coreProperties>
</file>