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-15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18" y="122118"/>
            <a:ext cx="4373682" cy="43736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1598991"/>
            <a:ext cx="2923992" cy="2856314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This large 2 bedroom, 3 bathroom home has a large eat in kitchen, home office space, utility room, Sun room and 3 outbuildings (could be use as man cave, workshop are any number of possibilities).Nice front porch to sit outside and look at the mature landscaping! Must see to appreciate!!!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29347" y="9259905"/>
            <a:ext cx="34267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26700" y="9340283"/>
            <a:ext cx="902647" cy="413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6352" y="9809490"/>
            <a:ext cx="77887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65000"/>
                  </a:schemeClr>
                </a:solidFill>
                <a:latin typeface="Georgia" panose="02040502050405020303" pitchFamily="18" charset="0"/>
              </a:rPr>
              <a:t>AgentOwned Premiere Group | 141 A N. Main Street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4724400" y="122118"/>
            <a:ext cx="292399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1248 Tee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Vee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Road</a:t>
            </a:r>
          </a:p>
          <a:p>
            <a:pPr algn="ctr"/>
            <a:r>
              <a:rPr lang="en-US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Elloree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, SC 29047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17026936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$159,900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0319" y="152400"/>
            <a:ext cx="3377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Georgia" panose="02040502050405020303" pitchFamily="18" charset="0"/>
              </a:rPr>
              <a:t>Great 2 Bed/3 Bath House On Over An Acre In </a:t>
            </a:r>
            <a:r>
              <a:rPr lang="en-US" i="1" dirty="0" err="1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Georgia" panose="02040502050405020303" pitchFamily="18" charset="0"/>
              </a:rPr>
              <a:t>Elloree</a:t>
            </a:r>
            <a:r>
              <a:rPr lang="en-US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Georgia" panose="02040502050405020303" pitchFamily="18" charset="0"/>
              </a:rPr>
              <a:t>!</a:t>
            </a:r>
            <a:endParaRPr lang="en-US" i="1" cap="none" spc="0" dirty="0">
              <a:ln w="0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881" y="7767450"/>
            <a:ext cx="1335211" cy="13352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728979"/>
            <a:ext cx="1335024" cy="13350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881" y="4728979"/>
            <a:ext cx="1335024" cy="13350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7767450"/>
            <a:ext cx="1335024" cy="13350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6248215"/>
            <a:ext cx="1335024" cy="13350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881" y="6248215"/>
            <a:ext cx="1335024" cy="13350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200" y="8345505"/>
            <a:ext cx="914400" cy="9144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18" y="4728979"/>
            <a:ext cx="4373682" cy="43736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Rectangle 16"/>
          <p:cNvSpPr/>
          <p:nvPr/>
        </p:nvSpPr>
        <p:spPr>
          <a:xfrm>
            <a:off x="-16352" y="9259905"/>
            <a:ext cx="34267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Georgia" panose="02040502050405020303" pitchFamily="18" charset="0"/>
              </a:rPr>
              <a:t>Karen M Brown</a:t>
            </a:r>
          </a:p>
          <a:p>
            <a:r>
              <a:rPr lang="en-US" sz="1200" dirty="0">
                <a:latin typeface="Georgia" panose="02040502050405020303" pitchFamily="18" charset="0"/>
              </a:rPr>
              <a:t>Mobile - (843) 709-4029</a:t>
            </a:r>
          </a:p>
          <a:p>
            <a:r>
              <a:rPr lang="en-US" sz="1200" dirty="0">
                <a:latin typeface="Georgia" panose="02040502050405020303" pitchFamily="18" charset="0"/>
              </a:rPr>
              <a:t>karenbrown22@gmail.com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120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34</cp:revision>
  <dcterms:created xsi:type="dcterms:W3CDTF">2006-08-16T00:00:00Z</dcterms:created>
  <dcterms:modified xsi:type="dcterms:W3CDTF">2017-10-20T19:19:26Z</dcterms:modified>
</cp:coreProperties>
</file>