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4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66509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13424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8184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57EE09-42B9-43F4-B5E7-6850071F296F}"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730463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9/25/2020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960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57EE09-42B9-43F4-B5E7-6850071F296F}"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294273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57EE09-42B9-43F4-B5E7-6850071F296F}" type="datetimeFigureOut">
              <a:rPr lang="en-US" smtClean="0"/>
              <a:t>9/25/2020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18197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57EE09-42B9-43F4-B5E7-6850071F296F}" type="datetimeFigureOut">
              <a:rPr lang="en-US" smtClean="0"/>
              <a:t>9/25/2020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688622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9/25/2020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516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794617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9/25/2020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62521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6657EE09-42B9-43F4-B5E7-6850071F296F}" type="datetimeFigureOut">
              <a:rPr lang="en-US" smtClean="0"/>
              <a:t>9/25/2020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3368246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0" y="0"/>
            <a:ext cx="73152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804599"/>
            <a:ext cx="7315200" cy="2425704"/>
          </a:xfrm>
        </p:spPr>
        <p:txBody>
          <a:bodyPr anchor="ctr">
            <a:noAutofit/>
          </a:bodyPr>
          <a:lstStyle/>
          <a:p>
            <a:r>
              <a:rPr lang="en-US" sz="1300" dirty="0">
                <a:latin typeface="Arial" panose="020B0604020202020204" pitchFamily="34" charset="0"/>
                <a:cs typeface="Arial" panose="020B0604020202020204" pitchFamily="34" charset="0"/>
              </a:rPr>
              <a:t>Welcome to 1249 Mathis Ferry Rd. This home has been totally renovated and is move-in ready. There is no HOA and no Flood zone. This home sits on almost 1/4 acre with plenty of room to store your boat. Upgrades include new kitchen cabinets, new granite countertops, shiplap in kitchen and living room, cove molding and craftsman style trim throughout the home, and built-in shelves in the closets. There is new custom marble tile in all of the bathrooms, as well as new 5'' maple hardwood floors throughout. Home has been freshly painted inside and out. There are all new solid core interior doors, all new exterior doors, all new windows, new siding, new roof, spray foam insulation and a new </a:t>
            </a:r>
            <a:r>
              <a:rPr lang="en-US" sz="1300" dirty="0" err="1">
                <a:latin typeface="Arial" panose="020B0604020202020204" pitchFamily="34" charset="0"/>
                <a:cs typeface="Arial" panose="020B0604020202020204" pitchFamily="34" charset="0"/>
              </a:rPr>
              <a:t>Navien</a:t>
            </a:r>
            <a:r>
              <a:rPr lang="en-US" sz="1300" dirty="0">
                <a:latin typeface="Arial" panose="020B0604020202020204" pitchFamily="34" charset="0"/>
                <a:cs typeface="Arial" panose="020B0604020202020204" pitchFamily="34" charset="0"/>
              </a:rPr>
              <a:t> tankless water heater. This home is currently under a termite bond. Excellent location, with close proximity to shopping, schools, restaurant's and the beaches. Don't let this one slip away.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5611" y="988010"/>
            <a:ext cx="3988858" cy="2659239"/>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8416" y="1"/>
            <a:ext cx="2800350" cy="752475"/>
          </a:xfrm>
          <a:prstGeom prst="rect">
            <a:avLst/>
          </a:prstGeom>
        </p:spPr>
      </p:pic>
      <p:sp>
        <p:nvSpPr>
          <p:cNvPr id="12" name="Rectangle 11"/>
          <p:cNvSpPr/>
          <p:nvPr/>
        </p:nvSpPr>
        <p:spPr>
          <a:xfrm>
            <a:off x="4305300" y="982471"/>
            <a:ext cx="2798319" cy="1231106"/>
          </a:xfrm>
          <a:prstGeom prst="rect">
            <a:avLst/>
          </a:prstGeom>
        </p:spPr>
        <p:txBody>
          <a:bodyPr wrap="square">
            <a:spAutoFit/>
          </a:bodyPr>
          <a:lstStyle/>
          <a:p>
            <a:pPr algn="r"/>
            <a:r>
              <a:rPr lang="en-US" b="1" dirty="0">
                <a:latin typeface="Arial" panose="020B0604020202020204" pitchFamily="34" charset="0"/>
                <a:cs typeface="Arial" panose="020B0604020202020204" pitchFamily="34" charset="0"/>
              </a:rPr>
              <a:t>1249 Mathis </a:t>
            </a:r>
            <a:r>
              <a:rPr lang="en-US" b="1">
                <a:latin typeface="Arial" panose="020B0604020202020204" pitchFamily="34" charset="0"/>
                <a:cs typeface="Arial" panose="020B0604020202020204" pitchFamily="34" charset="0"/>
              </a:rPr>
              <a:t>Ferry Road</a:t>
            </a:r>
          </a:p>
          <a:p>
            <a:pPr algn="r"/>
            <a:r>
              <a:rPr lang="en-US" sz="1400">
                <a:latin typeface="Arial" panose="020B0604020202020204" pitchFamily="34" charset="0"/>
                <a:cs typeface="Arial" panose="020B0604020202020204" pitchFamily="34" charset="0"/>
              </a:rPr>
              <a:t>Parish </a:t>
            </a:r>
            <a:r>
              <a:rPr lang="en-US" sz="1400" dirty="0">
                <a:latin typeface="Arial" panose="020B0604020202020204" pitchFamily="34" charset="0"/>
                <a:cs typeface="Arial" panose="020B0604020202020204" pitchFamily="34" charset="0"/>
              </a:rPr>
              <a:t>Place</a:t>
            </a:r>
          </a:p>
          <a:p>
            <a:pPr algn="r"/>
            <a:r>
              <a:rPr lang="en-US" sz="1400" dirty="0">
                <a:latin typeface="Arial" panose="020B0604020202020204" pitchFamily="34" charset="0"/>
                <a:cs typeface="Arial" panose="020B0604020202020204" pitchFamily="34" charset="0"/>
              </a:rPr>
              <a:t>Mount Pleasant, SC 29464</a:t>
            </a:r>
          </a:p>
          <a:p>
            <a:pPr algn="r"/>
            <a:r>
              <a:rPr lang="en-US" sz="1400" dirty="0">
                <a:latin typeface="Arial" panose="020B0604020202020204" pitchFamily="34" charset="0"/>
                <a:cs typeface="Arial" panose="020B0604020202020204" pitchFamily="34" charset="0"/>
              </a:rPr>
              <a:t>MLS# 20025482</a:t>
            </a:r>
          </a:p>
          <a:p>
            <a:pPr algn="r"/>
            <a:r>
              <a:rPr lang="en-US" sz="1400" dirty="0">
                <a:latin typeface="Arial" panose="020B0604020202020204" pitchFamily="34" charset="0"/>
                <a:cs typeface="Arial" panose="020B0604020202020204" pitchFamily="34" charset="0"/>
              </a:rPr>
              <a:t>$439,000</a:t>
            </a:r>
          </a:p>
        </p:txBody>
      </p:sp>
      <p:sp>
        <p:nvSpPr>
          <p:cNvPr id="13" name="Rectangle 12"/>
          <p:cNvSpPr/>
          <p:nvPr/>
        </p:nvSpPr>
        <p:spPr>
          <a:xfrm>
            <a:off x="2159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009901" y="83019"/>
            <a:ext cx="4181969" cy="830997"/>
          </a:xfrm>
          <a:prstGeom prst="rect">
            <a:avLst/>
          </a:prstGeom>
        </p:spPr>
        <p:txBody>
          <a:bodyPr wrap="square">
            <a:spAutoFit/>
          </a:bodyPr>
          <a:lstStyle/>
          <a:p>
            <a:pPr algn="r"/>
            <a:r>
              <a:rPr lang="en-US" sz="2400" b="1" i="1" dirty="0">
                <a:solidFill>
                  <a:srgbClr val="C92127"/>
                </a:solidFill>
                <a:latin typeface="Arial" panose="020B0604020202020204" pitchFamily="34" charset="0"/>
                <a:cs typeface="Arial" panose="020B0604020202020204" pitchFamily="34" charset="0"/>
              </a:rPr>
              <a:t>Beautiful Home located in the Heart of Mt Pleasant</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1342530" y="98408"/>
            <a:ext cx="2097900"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Kim </a:t>
            </a:r>
            <a:r>
              <a:rPr lang="en-US" sz="1600" b="1" dirty="0" err="1">
                <a:latin typeface="Arial" panose="020B0604020202020204" pitchFamily="34" charset="0"/>
                <a:cs typeface="Arial" panose="020B0604020202020204" pitchFamily="34" charset="0"/>
              </a:rPr>
              <a:t>Katich</a:t>
            </a:r>
            <a:endParaRPr lang="en-US" sz="16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(843) 754-8060</a:t>
            </a:r>
          </a:p>
          <a:p>
            <a:r>
              <a:rPr lang="en-US" sz="1200" dirty="0">
                <a:latin typeface="Arial" panose="020B0604020202020204" pitchFamily="34" charset="0"/>
                <a:cs typeface="Arial" panose="020B0604020202020204" pitchFamily="34" charset="0"/>
              </a:rPr>
              <a:t>kimsellschs@gmail.com</a:t>
            </a:r>
          </a:p>
        </p:txBody>
      </p:sp>
      <p:pic>
        <p:nvPicPr>
          <p:cNvPr id="17" name="Picture 16"/>
          <p:cNvPicPr>
            <a:picLocks noChangeAspect="1"/>
          </p:cNvPicPr>
          <p:nvPr/>
        </p:nvPicPr>
        <p:blipFill rotWithShape="1">
          <a:blip r:embed="rId5" cstate="print">
            <a:extLst>
              <a:ext uri="{28A0092B-C50C-407E-A947-70E740481C1C}">
                <a14:useLocalDpi xmlns:a14="http://schemas.microsoft.com/office/drawing/2010/main" val="0"/>
              </a:ext>
            </a:extLst>
          </a:blip>
          <a:srcRect t="9166" b="14114"/>
          <a:stretch/>
        </p:blipFill>
        <p:spPr>
          <a:xfrm>
            <a:off x="4511132" y="2365785"/>
            <a:ext cx="2505456" cy="1281463"/>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3330" y="45443"/>
            <a:ext cx="1219200" cy="813816"/>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79287" y="7235837"/>
            <a:ext cx="1492157" cy="994771"/>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37800" y="7232741"/>
            <a:ext cx="1501446" cy="100096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01468" y="7233082"/>
            <a:ext cx="1500423" cy="1000282"/>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08875" y="7231001"/>
            <a:ext cx="1506666" cy="1004444"/>
          </a:xfrm>
          <a:prstGeom prst="rect">
            <a:avLst/>
          </a:prstGeom>
        </p:spPr>
      </p:pic>
      <p:pic>
        <p:nvPicPr>
          <p:cNvPr id="2" name="Picture 1">
            <a:extLst>
              <a:ext uri="{FF2B5EF4-FFF2-40B4-BE49-F238E27FC236}">
                <a16:creationId xmlns:a16="http://schemas.microsoft.com/office/drawing/2014/main" id="{9C542DAF-85A3-4E97-BB63-414B6901A22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770816" y="3804300"/>
            <a:ext cx="1492157" cy="994771"/>
          </a:xfrm>
          <a:prstGeom prst="rect">
            <a:avLst/>
          </a:prstGeom>
        </p:spPr>
      </p:pic>
      <p:pic>
        <p:nvPicPr>
          <p:cNvPr id="5" name="Picture 4">
            <a:extLst>
              <a:ext uri="{FF2B5EF4-FFF2-40B4-BE49-F238E27FC236}">
                <a16:creationId xmlns:a16="http://schemas.microsoft.com/office/drawing/2014/main" id="{3BD06EC9-3107-4E63-BED0-1B4631D333B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05611" y="3804300"/>
            <a:ext cx="1501446" cy="1000964"/>
          </a:xfrm>
          <a:prstGeom prst="rect">
            <a:avLst/>
          </a:prstGeom>
        </p:spPr>
      </p:pic>
      <p:pic>
        <p:nvPicPr>
          <p:cNvPr id="6" name="Picture 5">
            <a:extLst>
              <a:ext uri="{FF2B5EF4-FFF2-40B4-BE49-F238E27FC236}">
                <a16:creationId xmlns:a16="http://schemas.microsoft.com/office/drawing/2014/main" id="{BF999207-B019-4191-B3C3-5558ECCA07F1}"/>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038725" y="3804300"/>
            <a:ext cx="1500423" cy="1000282"/>
          </a:xfrm>
          <a:prstGeom prst="rect">
            <a:avLst/>
          </a:prstGeom>
        </p:spPr>
      </p:pic>
      <p:pic>
        <p:nvPicPr>
          <p:cNvPr id="7" name="Picture 6">
            <a:extLst>
              <a:ext uri="{FF2B5EF4-FFF2-40B4-BE49-F238E27FC236}">
                <a16:creationId xmlns:a16="http://schemas.microsoft.com/office/drawing/2014/main" id="{32ECB3BF-50BD-4F1E-952E-EC6E390F8714}"/>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494641" y="3804300"/>
            <a:ext cx="1506666" cy="1004444"/>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TotalTime>
  <Words>230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27</cp:revision>
  <dcterms:created xsi:type="dcterms:W3CDTF">2015-08-21T15:09:03Z</dcterms:created>
  <dcterms:modified xsi:type="dcterms:W3CDTF">2020-09-25T10:47:21Z</dcterms:modified>
</cp:coreProperties>
</file>