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2502"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11/28/2017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Hamilton@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03" y="0"/>
            <a:ext cx="7772400" cy="437197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17"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124 Winding Creek Court</a:t>
            </a:r>
          </a:p>
          <a:p>
            <a:pPr algn="ctr"/>
            <a:r>
              <a:rPr lang="en-US" sz="2000" dirty="0">
                <a:solidFill>
                  <a:schemeClr val="bg2">
                    <a:lumMod val="50000"/>
                  </a:schemeClr>
                </a:solidFill>
                <a:latin typeface="Palatino Linotype" panose="02040502050505030304" pitchFamily="18" charset="0"/>
              </a:rPr>
              <a:t>Etiwan Pointe ~ Mount Pleasant ~ MLS# 17030110 ~ $347,499</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5831444" y="4332287"/>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12997" y="5501640"/>
            <a:ext cx="3736973" cy="6779260"/>
          </a:xfrm>
        </p:spPr>
        <p:txBody>
          <a:bodyPr anchor="ctr">
            <a:noAutofit/>
          </a:bodyPr>
          <a:lstStyle/>
          <a:p>
            <a:r>
              <a:rPr lang="en-US" sz="1600" dirty="0">
                <a:solidFill>
                  <a:schemeClr val="tx1"/>
                </a:solidFill>
                <a:latin typeface="Palatino Linotype" panose="02040502050505030304" pitchFamily="18" charset="0"/>
                <a:cs typeface="Times New Roman" panose="02020603050405020304" pitchFamily="18" charset="0"/>
              </a:rPr>
              <a:t>Yes, this home is move in ready, yes, there is an open floor plan with a beautiful granite kitchen, yes, both bedrooms have </a:t>
            </a:r>
            <a:r>
              <a:rPr lang="en-US" sz="1600" dirty="0" err="1">
                <a:solidFill>
                  <a:schemeClr val="tx1"/>
                </a:solidFill>
                <a:latin typeface="Palatino Linotype" panose="02040502050505030304" pitchFamily="18" charset="0"/>
                <a:cs typeface="Times New Roman" panose="02020603050405020304" pitchFamily="18" charset="0"/>
              </a:rPr>
              <a:t>en</a:t>
            </a:r>
            <a:r>
              <a:rPr lang="en-US" sz="1600" dirty="0">
                <a:solidFill>
                  <a:schemeClr val="tx1"/>
                </a:solidFill>
                <a:latin typeface="Palatino Linotype" panose="02040502050505030304" pitchFamily="18" charset="0"/>
                <a:cs typeface="Times New Roman" panose="02020603050405020304" pitchFamily="18" charset="0"/>
              </a:rPr>
              <a:t>-suite full baths BUT the thing that will drop your jaw to the ground the moment you walk in are the gorgeous views of the marsh and </a:t>
            </a:r>
            <a:r>
              <a:rPr lang="en-US" sz="1600" dirty="0" err="1">
                <a:solidFill>
                  <a:schemeClr val="tx1"/>
                </a:solidFill>
                <a:latin typeface="Palatino Linotype" panose="02040502050505030304" pitchFamily="18" charset="0"/>
                <a:cs typeface="Times New Roman" panose="02020603050405020304" pitchFamily="18" charset="0"/>
              </a:rPr>
              <a:t>Rathall</a:t>
            </a:r>
            <a:r>
              <a:rPr lang="en-US" sz="1600" dirty="0">
                <a:solidFill>
                  <a:schemeClr val="tx1"/>
                </a:solidFill>
                <a:latin typeface="Palatino Linotype" panose="02040502050505030304" pitchFamily="18" charset="0"/>
                <a:cs typeface="Times New Roman" panose="02020603050405020304" pitchFamily="18" charset="0"/>
              </a:rPr>
              <a:t> Creek. How about walking in your backyard onto the community dock, launching your kayak off the floating dock and paddling out to the Wando River in no time? Whether you’re relaxing on any one of the three balconies, the screened-in porch or patio, enjoying a fire in the backyard fire pit or kicking back at the community pool, this is more than just a place to call home, its a slice of paradise! You'll love the convenient Mount Pleasant location close to shopping, dining, the beaches and downtown Charleston.</a:t>
            </a:r>
          </a:p>
          <a:p>
            <a:endParaRPr lang="en-US" sz="1600" dirty="0">
              <a:solidFill>
                <a:schemeClr val="tx1"/>
              </a:solidFill>
              <a:latin typeface="Palatino Linotype" panose="02040502050505030304" pitchFamily="18" charset="0"/>
              <a:cs typeface="Times New Roman" panose="02020603050405020304" pitchFamily="18" charset="0"/>
            </a:endParaRPr>
          </a:p>
          <a:p>
            <a:r>
              <a:rPr lang="en-US" sz="1600" dirty="0">
                <a:solidFill>
                  <a:schemeClr val="tx1"/>
                </a:solidFill>
                <a:latin typeface="Palatino Linotype" panose="02040502050505030304" pitchFamily="18" charset="0"/>
                <a:cs typeface="Times New Roman" panose="02020603050405020304" pitchFamily="18" charset="0"/>
              </a:rPr>
              <a:t>-Hardwood floors</a:t>
            </a:r>
          </a:p>
          <a:p>
            <a:r>
              <a:rPr lang="en-US" sz="1600" dirty="0">
                <a:solidFill>
                  <a:schemeClr val="tx1"/>
                </a:solidFill>
                <a:latin typeface="Palatino Linotype" panose="02040502050505030304" pitchFamily="18" charset="0"/>
                <a:cs typeface="Times New Roman" panose="02020603050405020304" pitchFamily="18" charset="0"/>
              </a:rPr>
              <a:t>-Baseboard and crown molding</a:t>
            </a:r>
          </a:p>
          <a:p>
            <a:r>
              <a:rPr lang="en-US" sz="1600" dirty="0">
                <a:solidFill>
                  <a:schemeClr val="tx1"/>
                </a:solidFill>
                <a:latin typeface="Palatino Linotype" panose="02040502050505030304" pitchFamily="18" charset="0"/>
                <a:cs typeface="Times New Roman" panose="02020603050405020304" pitchFamily="18" charset="0"/>
              </a:rPr>
              <a:t>-Freshly painted</a:t>
            </a:r>
          </a:p>
        </p:txBody>
      </p:sp>
      <p:sp>
        <p:nvSpPr>
          <p:cNvPr id="5" name="Rectangle 4"/>
          <p:cNvSpPr/>
          <p:nvPr/>
        </p:nvSpPr>
        <p:spPr>
          <a:xfrm>
            <a:off x="-9434" y="0"/>
            <a:ext cx="7781834" cy="677108"/>
          </a:xfrm>
          <a:prstGeom prst="rect">
            <a:avLst/>
          </a:prstGeom>
        </p:spPr>
        <p:txBody>
          <a:bodyPr wrap="square">
            <a:spAutoFit/>
          </a:bodyPr>
          <a:lstStyle/>
          <a:p>
            <a:r>
              <a:rPr lang="en-US" sz="3800" b="1" dirty="0">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Don't Miss Out!</a:t>
            </a:r>
            <a:endParaRPr lang="en-US" sz="3800" b="1" dirty="0">
              <a:solidFill>
                <a:schemeClr val="bg1"/>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67184" y="35736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96800"/>
            <a:ext cx="7772400" cy="3048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Hamilton Horne     </a:t>
            </a:r>
            <a:r>
              <a:rPr lang="en-US" sz="1600" dirty="0">
                <a:solidFill>
                  <a:schemeClr val="tx1"/>
                </a:solidFill>
                <a:latin typeface="Palatino Linotype" panose="02040502050505030304" pitchFamily="18" charset="0"/>
                <a:hlinkClick r:id="rId5"/>
              </a:rPr>
              <a:t>Hamilton@MattOneillTeam.com</a:t>
            </a:r>
            <a:r>
              <a:rPr lang="en-US" sz="1600" dirty="0">
                <a:solidFill>
                  <a:schemeClr val="tx1"/>
                </a:solidFill>
                <a:latin typeface="Palatino Linotype" panose="02040502050505030304" pitchFamily="18" charset="0"/>
              </a:rPr>
              <a:t> (843)708-0584 </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5194300"/>
            <a:ext cx="2016683" cy="13716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115300"/>
            <a:ext cx="2016682"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654800"/>
            <a:ext cx="2018743" cy="137160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5716" y="11036300"/>
            <a:ext cx="2020252" cy="13716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5716" y="8115300"/>
            <a:ext cx="2020252" cy="137160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1036300"/>
            <a:ext cx="2016682" cy="137160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55716" y="6654800"/>
            <a:ext cx="2020252" cy="1371600"/>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55716" y="5194300"/>
            <a:ext cx="2020252" cy="1371600"/>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9575800"/>
            <a:ext cx="2016682" cy="1371600"/>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55716" y="9575800"/>
            <a:ext cx="2020252" cy="13716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195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2017-11-28T13:49:49Z</dcterms:modified>
</cp:coreProperties>
</file>