
<file path=[Content_Types].xml><?xml version="1.0" encoding="utf-8"?>
<Types xmlns="http://schemas.openxmlformats.org/package/2006/content-types">
  <Default Extension="gif" ContentType="image/gif"/>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315200" cy="9144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83262"/>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59" d="100"/>
          <a:sy n="59" d="100"/>
        </p:scale>
        <p:origin x="2477" y="8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785B91-30FE-6A20-6857-75B82536A90D}"/>
              </a:ext>
            </a:extLst>
          </p:cNvPr>
          <p:cNvSpPr>
            <a:spLocks noGrp="1"/>
          </p:cNvSpPr>
          <p:nvPr>
            <p:ph type="ctrTitle"/>
          </p:nvPr>
        </p:nvSpPr>
        <p:spPr>
          <a:xfrm>
            <a:off x="914400" y="1496484"/>
            <a:ext cx="5486400" cy="3183467"/>
          </a:xfrm>
        </p:spPr>
        <p:txBody>
          <a:bodyPr anchor="b"/>
          <a:lstStyle>
            <a:lvl1pPr algn="ctr">
              <a:defRPr sz="8000"/>
            </a:lvl1pPr>
          </a:lstStyle>
          <a:p>
            <a:r>
              <a:rPr lang="en-US"/>
              <a:t>Click to edit Master title style</a:t>
            </a:r>
          </a:p>
        </p:txBody>
      </p:sp>
      <p:sp>
        <p:nvSpPr>
          <p:cNvPr id="3" name="Subtitle 2">
            <a:extLst>
              <a:ext uri="{FF2B5EF4-FFF2-40B4-BE49-F238E27FC236}">
                <a16:creationId xmlns:a16="http://schemas.microsoft.com/office/drawing/2014/main" id="{50A57F13-92BD-F6C7-B814-28455290C6F6}"/>
              </a:ext>
            </a:extLst>
          </p:cNvPr>
          <p:cNvSpPr>
            <a:spLocks noGrp="1"/>
          </p:cNvSpPr>
          <p:nvPr>
            <p:ph type="subTitle" idx="1"/>
          </p:nvPr>
        </p:nvSpPr>
        <p:spPr>
          <a:xfrm>
            <a:off x="914400" y="4802717"/>
            <a:ext cx="5486400" cy="2207683"/>
          </a:xfrm>
        </p:spPr>
        <p:txBody>
          <a:bodyPr/>
          <a:lstStyle>
            <a:lvl1pPr marL="0" indent="0" algn="ctr">
              <a:buNone/>
              <a:defRPr sz="3200"/>
            </a:lvl1pPr>
            <a:lvl2pPr marL="609585" indent="0" algn="ctr">
              <a:buNone/>
              <a:defRPr sz="2667"/>
            </a:lvl2pPr>
            <a:lvl3pPr marL="1219170" indent="0" algn="ctr">
              <a:buNone/>
              <a:defRPr sz="2400"/>
            </a:lvl3pPr>
            <a:lvl4pPr marL="1828754" indent="0" algn="ctr">
              <a:buNone/>
              <a:defRPr sz="2133"/>
            </a:lvl4pPr>
            <a:lvl5pPr marL="2438339" indent="0" algn="ctr">
              <a:buNone/>
              <a:defRPr sz="2133"/>
            </a:lvl5pPr>
            <a:lvl6pPr marL="3047924" indent="0" algn="ctr">
              <a:buNone/>
              <a:defRPr sz="2133"/>
            </a:lvl6pPr>
            <a:lvl7pPr marL="3657509" indent="0" algn="ctr">
              <a:buNone/>
              <a:defRPr sz="2133"/>
            </a:lvl7pPr>
            <a:lvl8pPr marL="4267093" indent="0" algn="ctr">
              <a:buNone/>
              <a:defRPr sz="2133"/>
            </a:lvl8pPr>
            <a:lvl9pPr marL="4876678" indent="0" algn="ctr">
              <a:buNone/>
              <a:defRPr sz="2133"/>
            </a:lvl9pPr>
          </a:lstStyle>
          <a:p>
            <a:r>
              <a:rPr lang="en-US"/>
              <a:t>Click to edit Master subtitle style</a:t>
            </a:r>
          </a:p>
        </p:txBody>
      </p:sp>
      <p:sp>
        <p:nvSpPr>
          <p:cNvPr id="4" name="Date Placeholder 3">
            <a:extLst>
              <a:ext uri="{FF2B5EF4-FFF2-40B4-BE49-F238E27FC236}">
                <a16:creationId xmlns:a16="http://schemas.microsoft.com/office/drawing/2014/main" id="{63F270A8-11BA-8B98-8EA5-952AD88F5936}"/>
              </a:ext>
            </a:extLst>
          </p:cNvPr>
          <p:cNvSpPr>
            <a:spLocks noGrp="1"/>
          </p:cNvSpPr>
          <p:nvPr>
            <p:ph type="dt" sz="half" idx="10"/>
          </p:nvPr>
        </p:nvSpPr>
        <p:spPr/>
        <p:txBody>
          <a:bodyPr/>
          <a:lstStyle/>
          <a:p>
            <a:fld id="{8EB417AA-6964-4E9B-8690-4286F65E5FB7}" type="datetimeFigureOut">
              <a:rPr lang="en-US" smtClean="0"/>
              <a:t>4/21/2024</a:t>
            </a:fld>
            <a:endParaRPr lang="en-US"/>
          </a:p>
        </p:txBody>
      </p:sp>
      <p:sp>
        <p:nvSpPr>
          <p:cNvPr id="5" name="Footer Placeholder 4">
            <a:extLst>
              <a:ext uri="{FF2B5EF4-FFF2-40B4-BE49-F238E27FC236}">
                <a16:creationId xmlns:a16="http://schemas.microsoft.com/office/drawing/2014/main" id="{8541461F-19AE-49DC-6F3C-38AE2222EB8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EC43ABA-665F-7F63-8A86-EA41560BB500}"/>
              </a:ext>
            </a:extLst>
          </p:cNvPr>
          <p:cNvSpPr>
            <a:spLocks noGrp="1"/>
          </p:cNvSpPr>
          <p:nvPr>
            <p:ph type="sldNum" sz="quarter" idx="12"/>
          </p:nvPr>
        </p:nvSpPr>
        <p:spPr/>
        <p:txBody>
          <a:bodyPr/>
          <a:lstStyle/>
          <a:p>
            <a:fld id="{571DDECB-0C7F-4F1E-A5A9-FCCF45559699}" type="slidenum">
              <a:rPr lang="en-US" smtClean="0"/>
              <a:t>‹#›</a:t>
            </a:fld>
            <a:endParaRPr lang="en-US"/>
          </a:p>
        </p:txBody>
      </p:sp>
    </p:spTree>
    <p:extLst>
      <p:ext uri="{BB962C8B-B14F-4D97-AF65-F5344CB8AC3E}">
        <p14:creationId xmlns:p14="http://schemas.microsoft.com/office/powerpoint/2010/main" val="54121367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833A51-7785-236A-9056-F8FC0D0BED9C}"/>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F2ACBF65-C9CE-2AC5-6BE6-EB56DCFFC48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6807CF9-F3DD-6C84-0E63-17CB517E1240}"/>
              </a:ext>
            </a:extLst>
          </p:cNvPr>
          <p:cNvSpPr>
            <a:spLocks noGrp="1"/>
          </p:cNvSpPr>
          <p:nvPr>
            <p:ph type="dt" sz="half" idx="10"/>
          </p:nvPr>
        </p:nvSpPr>
        <p:spPr/>
        <p:txBody>
          <a:bodyPr/>
          <a:lstStyle/>
          <a:p>
            <a:fld id="{8EB417AA-6964-4E9B-8690-4286F65E5FB7}" type="datetimeFigureOut">
              <a:rPr lang="en-US" smtClean="0"/>
              <a:t>4/21/2024</a:t>
            </a:fld>
            <a:endParaRPr lang="en-US"/>
          </a:p>
        </p:txBody>
      </p:sp>
      <p:sp>
        <p:nvSpPr>
          <p:cNvPr id="5" name="Footer Placeholder 4">
            <a:extLst>
              <a:ext uri="{FF2B5EF4-FFF2-40B4-BE49-F238E27FC236}">
                <a16:creationId xmlns:a16="http://schemas.microsoft.com/office/drawing/2014/main" id="{AC265732-AC29-B7E8-1616-F85A9F34879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C80C432-FA0D-356D-83B9-E164F49EDD1D}"/>
              </a:ext>
            </a:extLst>
          </p:cNvPr>
          <p:cNvSpPr>
            <a:spLocks noGrp="1"/>
          </p:cNvSpPr>
          <p:nvPr>
            <p:ph type="sldNum" sz="quarter" idx="12"/>
          </p:nvPr>
        </p:nvSpPr>
        <p:spPr/>
        <p:txBody>
          <a:bodyPr/>
          <a:lstStyle/>
          <a:p>
            <a:fld id="{571DDECB-0C7F-4F1E-A5A9-FCCF45559699}" type="slidenum">
              <a:rPr lang="en-US" smtClean="0"/>
              <a:t>‹#›</a:t>
            </a:fld>
            <a:endParaRPr lang="en-US"/>
          </a:p>
        </p:txBody>
      </p:sp>
    </p:spTree>
    <p:extLst>
      <p:ext uri="{BB962C8B-B14F-4D97-AF65-F5344CB8AC3E}">
        <p14:creationId xmlns:p14="http://schemas.microsoft.com/office/powerpoint/2010/main" val="33100955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0D587CB-0828-DB07-8102-37D8BE613107}"/>
              </a:ext>
            </a:extLst>
          </p:cNvPr>
          <p:cNvSpPr>
            <a:spLocks noGrp="1"/>
          </p:cNvSpPr>
          <p:nvPr>
            <p:ph type="title" orient="vert"/>
          </p:nvPr>
        </p:nvSpPr>
        <p:spPr>
          <a:xfrm>
            <a:off x="5234940" y="486834"/>
            <a:ext cx="1577340" cy="7749117"/>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15FDE598-AF95-338D-2C0C-6DE563A67DDD}"/>
              </a:ext>
            </a:extLst>
          </p:cNvPr>
          <p:cNvSpPr>
            <a:spLocks noGrp="1"/>
          </p:cNvSpPr>
          <p:nvPr>
            <p:ph type="body" orient="vert" idx="1"/>
          </p:nvPr>
        </p:nvSpPr>
        <p:spPr>
          <a:xfrm>
            <a:off x="502920" y="486834"/>
            <a:ext cx="4640580" cy="774911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7D72430-0099-7EF1-E6CF-7ACB2EC7D23B}"/>
              </a:ext>
            </a:extLst>
          </p:cNvPr>
          <p:cNvSpPr>
            <a:spLocks noGrp="1"/>
          </p:cNvSpPr>
          <p:nvPr>
            <p:ph type="dt" sz="half" idx="10"/>
          </p:nvPr>
        </p:nvSpPr>
        <p:spPr/>
        <p:txBody>
          <a:bodyPr/>
          <a:lstStyle/>
          <a:p>
            <a:fld id="{8EB417AA-6964-4E9B-8690-4286F65E5FB7}" type="datetimeFigureOut">
              <a:rPr lang="en-US" smtClean="0"/>
              <a:t>4/21/2024</a:t>
            </a:fld>
            <a:endParaRPr lang="en-US"/>
          </a:p>
        </p:txBody>
      </p:sp>
      <p:sp>
        <p:nvSpPr>
          <p:cNvPr id="5" name="Footer Placeholder 4">
            <a:extLst>
              <a:ext uri="{FF2B5EF4-FFF2-40B4-BE49-F238E27FC236}">
                <a16:creationId xmlns:a16="http://schemas.microsoft.com/office/drawing/2014/main" id="{034101A6-7B61-B779-FA12-B6922FB2139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528E1DF-C2DD-F30B-5E88-B2A800ACD35E}"/>
              </a:ext>
            </a:extLst>
          </p:cNvPr>
          <p:cNvSpPr>
            <a:spLocks noGrp="1"/>
          </p:cNvSpPr>
          <p:nvPr>
            <p:ph type="sldNum" sz="quarter" idx="12"/>
          </p:nvPr>
        </p:nvSpPr>
        <p:spPr/>
        <p:txBody>
          <a:bodyPr/>
          <a:lstStyle/>
          <a:p>
            <a:fld id="{571DDECB-0C7F-4F1E-A5A9-FCCF45559699}" type="slidenum">
              <a:rPr lang="en-US" smtClean="0"/>
              <a:t>‹#›</a:t>
            </a:fld>
            <a:endParaRPr lang="en-US"/>
          </a:p>
        </p:txBody>
      </p:sp>
    </p:spTree>
    <p:extLst>
      <p:ext uri="{BB962C8B-B14F-4D97-AF65-F5344CB8AC3E}">
        <p14:creationId xmlns:p14="http://schemas.microsoft.com/office/powerpoint/2010/main" val="6697342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1EF905-71A0-C2F5-F547-15C1526BEB4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39C16F58-A730-0D76-9F4C-5A3406452D0F}"/>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CD5A2CB-4792-C0C0-F60F-D8D91601386C}"/>
              </a:ext>
            </a:extLst>
          </p:cNvPr>
          <p:cNvSpPr>
            <a:spLocks noGrp="1"/>
          </p:cNvSpPr>
          <p:nvPr>
            <p:ph type="dt" sz="half" idx="10"/>
          </p:nvPr>
        </p:nvSpPr>
        <p:spPr/>
        <p:txBody>
          <a:bodyPr/>
          <a:lstStyle/>
          <a:p>
            <a:fld id="{8EB417AA-6964-4E9B-8690-4286F65E5FB7}" type="datetimeFigureOut">
              <a:rPr lang="en-US" smtClean="0"/>
              <a:t>4/21/2024</a:t>
            </a:fld>
            <a:endParaRPr lang="en-US"/>
          </a:p>
        </p:txBody>
      </p:sp>
      <p:sp>
        <p:nvSpPr>
          <p:cNvPr id="5" name="Footer Placeholder 4">
            <a:extLst>
              <a:ext uri="{FF2B5EF4-FFF2-40B4-BE49-F238E27FC236}">
                <a16:creationId xmlns:a16="http://schemas.microsoft.com/office/drawing/2014/main" id="{B94607B6-F2FA-D950-4138-61E427F9FD0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B0AE236-7255-9813-3DA1-4925E448202A}"/>
              </a:ext>
            </a:extLst>
          </p:cNvPr>
          <p:cNvSpPr>
            <a:spLocks noGrp="1"/>
          </p:cNvSpPr>
          <p:nvPr>
            <p:ph type="sldNum" sz="quarter" idx="12"/>
          </p:nvPr>
        </p:nvSpPr>
        <p:spPr/>
        <p:txBody>
          <a:bodyPr/>
          <a:lstStyle/>
          <a:p>
            <a:fld id="{571DDECB-0C7F-4F1E-A5A9-FCCF45559699}" type="slidenum">
              <a:rPr lang="en-US" smtClean="0"/>
              <a:t>‹#›</a:t>
            </a:fld>
            <a:endParaRPr lang="en-US"/>
          </a:p>
        </p:txBody>
      </p:sp>
    </p:spTree>
    <p:extLst>
      <p:ext uri="{BB962C8B-B14F-4D97-AF65-F5344CB8AC3E}">
        <p14:creationId xmlns:p14="http://schemas.microsoft.com/office/powerpoint/2010/main" val="4341701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56A877-CCA1-BFE3-86AF-6866A01643C4}"/>
              </a:ext>
            </a:extLst>
          </p:cNvPr>
          <p:cNvSpPr>
            <a:spLocks noGrp="1"/>
          </p:cNvSpPr>
          <p:nvPr>
            <p:ph type="title"/>
          </p:nvPr>
        </p:nvSpPr>
        <p:spPr>
          <a:xfrm>
            <a:off x="499110" y="2279652"/>
            <a:ext cx="6309360" cy="3803649"/>
          </a:xfrm>
        </p:spPr>
        <p:txBody>
          <a:bodyPr anchor="b"/>
          <a:lstStyle>
            <a:lvl1pPr>
              <a:defRPr sz="8000"/>
            </a:lvl1pPr>
          </a:lstStyle>
          <a:p>
            <a:r>
              <a:rPr lang="en-US"/>
              <a:t>Click to edit Master title style</a:t>
            </a:r>
          </a:p>
        </p:txBody>
      </p:sp>
      <p:sp>
        <p:nvSpPr>
          <p:cNvPr id="3" name="Text Placeholder 2">
            <a:extLst>
              <a:ext uri="{FF2B5EF4-FFF2-40B4-BE49-F238E27FC236}">
                <a16:creationId xmlns:a16="http://schemas.microsoft.com/office/drawing/2014/main" id="{2CED4BA9-2D79-8204-EE11-2E8FAB8A2E72}"/>
              </a:ext>
            </a:extLst>
          </p:cNvPr>
          <p:cNvSpPr>
            <a:spLocks noGrp="1"/>
          </p:cNvSpPr>
          <p:nvPr>
            <p:ph type="body" idx="1"/>
          </p:nvPr>
        </p:nvSpPr>
        <p:spPr>
          <a:xfrm>
            <a:off x="499110" y="6119285"/>
            <a:ext cx="6309360" cy="2000249"/>
          </a:xfrm>
        </p:spPr>
        <p:txBody>
          <a:bodyPr/>
          <a:lstStyle>
            <a:lvl1pPr marL="0" indent="0">
              <a:buNone/>
              <a:defRPr sz="3200">
                <a:solidFill>
                  <a:schemeClr val="tx1">
                    <a:tint val="75000"/>
                  </a:schemeClr>
                </a:solidFill>
              </a:defRPr>
            </a:lvl1pPr>
            <a:lvl2pPr marL="609585" indent="0">
              <a:buNone/>
              <a:defRPr sz="2667">
                <a:solidFill>
                  <a:schemeClr val="tx1">
                    <a:tint val="75000"/>
                  </a:schemeClr>
                </a:solidFill>
              </a:defRPr>
            </a:lvl2pPr>
            <a:lvl3pPr marL="1219170" indent="0">
              <a:buNone/>
              <a:defRPr sz="2400">
                <a:solidFill>
                  <a:schemeClr val="tx1">
                    <a:tint val="75000"/>
                  </a:schemeClr>
                </a:solidFill>
              </a:defRPr>
            </a:lvl3pPr>
            <a:lvl4pPr marL="1828754" indent="0">
              <a:buNone/>
              <a:defRPr sz="2133">
                <a:solidFill>
                  <a:schemeClr val="tx1">
                    <a:tint val="75000"/>
                  </a:schemeClr>
                </a:solidFill>
              </a:defRPr>
            </a:lvl4pPr>
            <a:lvl5pPr marL="2438339" indent="0">
              <a:buNone/>
              <a:defRPr sz="2133">
                <a:solidFill>
                  <a:schemeClr val="tx1">
                    <a:tint val="75000"/>
                  </a:schemeClr>
                </a:solidFill>
              </a:defRPr>
            </a:lvl5pPr>
            <a:lvl6pPr marL="3047924" indent="0">
              <a:buNone/>
              <a:defRPr sz="2133">
                <a:solidFill>
                  <a:schemeClr val="tx1">
                    <a:tint val="75000"/>
                  </a:schemeClr>
                </a:solidFill>
              </a:defRPr>
            </a:lvl6pPr>
            <a:lvl7pPr marL="3657509" indent="0">
              <a:buNone/>
              <a:defRPr sz="2133">
                <a:solidFill>
                  <a:schemeClr val="tx1">
                    <a:tint val="75000"/>
                  </a:schemeClr>
                </a:solidFill>
              </a:defRPr>
            </a:lvl7pPr>
            <a:lvl8pPr marL="4267093" indent="0">
              <a:buNone/>
              <a:defRPr sz="2133">
                <a:solidFill>
                  <a:schemeClr val="tx1">
                    <a:tint val="75000"/>
                  </a:schemeClr>
                </a:solidFill>
              </a:defRPr>
            </a:lvl8pPr>
            <a:lvl9pPr marL="4876678" indent="0">
              <a:buNone/>
              <a:defRPr sz="2133">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7F2341B9-5B59-01E9-C24A-2652E0DD07A4}"/>
              </a:ext>
            </a:extLst>
          </p:cNvPr>
          <p:cNvSpPr>
            <a:spLocks noGrp="1"/>
          </p:cNvSpPr>
          <p:nvPr>
            <p:ph type="dt" sz="half" idx="10"/>
          </p:nvPr>
        </p:nvSpPr>
        <p:spPr/>
        <p:txBody>
          <a:bodyPr/>
          <a:lstStyle/>
          <a:p>
            <a:fld id="{8EB417AA-6964-4E9B-8690-4286F65E5FB7}" type="datetimeFigureOut">
              <a:rPr lang="en-US" smtClean="0"/>
              <a:t>4/21/2024</a:t>
            </a:fld>
            <a:endParaRPr lang="en-US"/>
          </a:p>
        </p:txBody>
      </p:sp>
      <p:sp>
        <p:nvSpPr>
          <p:cNvPr id="5" name="Footer Placeholder 4">
            <a:extLst>
              <a:ext uri="{FF2B5EF4-FFF2-40B4-BE49-F238E27FC236}">
                <a16:creationId xmlns:a16="http://schemas.microsoft.com/office/drawing/2014/main" id="{BEE6C6DD-5C94-35EF-C464-458364AA8F0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A0831EA-A9CC-8DE8-C860-65B4DE3C998B}"/>
              </a:ext>
            </a:extLst>
          </p:cNvPr>
          <p:cNvSpPr>
            <a:spLocks noGrp="1"/>
          </p:cNvSpPr>
          <p:nvPr>
            <p:ph type="sldNum" sz="quarter" idx="12"/>
          </p:nvPr>
        </p:nvSpPr>
        <p:spPr/>
        <p:txBody>
          <a:bodyPr/>
          <a:lstStyle/>
          <a:p>
            <a:fld id="{571DDECB-0C7F-4F1E-A5A9-FCCF45559699}" type="slidenum">
              <a:rPr lang="en-US" smtClean="0"/>
              <a:t>‹#›</a:t>
            </a:fld>
            <a:endParaRPr lang="en-US"/>
          </a:p>
        </p:txBody>
      </p:sp>
    </p:spTree>
    <p:extLst>
      <p:ext uri="{BB962C8B-B14F-4D97-AF65-F5344CB8AC3E}">
        <p14:creationId xmlns:p14="http://schemas.microsoft.com/office/powerpoint/2010/main" val="146497758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6DF8D7-4723-AF4C-BF7A-A7FD24B36B2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26C7EA2-3EF0-CC82-E7E2-C88C687E80F2}"/>
              </a:ext>
            </a:extLst>
          </p:cNvPr>
          <p:cNvSpPr>
            <a:spLocks noGrp="1"/>
          </p:cNvSpPr>
          <p:nvPr>
            <p:ph sz="half" idx="1"/>
          </p:nvPr>
        </p:nvSpPr>
        <p:spPr>
          <a:xfrm>
            <a:off x="502920" y="2434167"/>
            <a:ext cx="3108960" cy="5801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E989B001-D6C6-F63A-8837-751D0F9EB7D7}"/>
              </a:ext>
            </a:extLst>
          </p:cNvPr>
          <p:cNvSpPr>
            <a:spLocks noGrp="1"/>
          </p:cNvSpPr>
          <p:nvPr>
            <p:ph sz="half" idx="2"/>
          </p:nvPr>
        </p:nvSpPr>
        <p:spPr>
          <a:xfrm>
            <a:off x="3703320" y="2434167"/>
            <a:ext cx="3108960" cy="5801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F7636D63-4DA0-8E19-2890-2E57FBC5C7BC}"/>
              </a:ext>
            </a:extLst>
          </p:cNvPr>
          <p:cNvSpPr>
            <a:spLocks noGrp="1"/>
          </p:cNvSpPr>
          <p:nvPr>
            <p:ph type="dt" sz="half" idx="10"/>
          </p:nvPr>
        </p:nvSpPr>
        <p:spPr/>
        <p:txBody>
          <a:bodyPr/>
          <a:lstStyle/>
          <a:p>
            <a:fld id="{8EB417AA-6964-4E9B-8690-4286F65E5FB7}" type="datetimeFigureOut">
              <a:rPr lang="en-US" smtClean="0"/>
              <a:t>4/21/2024</a:t>
            </a:fld>
            <a:endParaRPr lang="en-US"/>
          </a:p>
        </p:txBody>
      </p:sp>
      <p:sp>
        <p:nvSpPr>
          <p:cNvPr id="6" name="Footer Placeholder 5">
            <a:extLst>
              <a:ext uri="{FF2B5EF4-FFF2-40B4-BE49-F238E27FC236}">
                <a16:creationId xmlns:a16="http://schemas.microsoft.com/office/drawing/2014/main" id="{671C2A4B-AF59-357A-8B14-293F23E04EE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10D25F7-92B1-C217-9C2F-2F8DE5CC2D77}"/>
              </a:ext>
            </a:extLst>
          </p:cNvPr>
          <p:cNvSpPr>
            <a:spLocks noGrp="1"/>
          </p:cNvSpPr>
          <p:nvPr>
            <p:ph type="sldNum" sz="quarter" idx="12"/>
          </p:nvPr>
        </p:nvSpPr>
        <p:spPr/>
        <p:txBody>
          <a:bodyPr/>
          <a:lstStyle/>
          <a:p>
            <a:fld id="{571DDECB-0C7F-4F1E-A5A9-FCCF45559699}" type="slidenum">
              <a:rPr lang="en-US" smtClean="0"/>
              <a:t>‹#›</a:t>
            </a:fld>
            <a:endParaRPr lang="en-US"/>
          </a:p>
        </p:txBody>
      </p:sp>
    </p:spTree>
    <p:extLst>
      <p:ext uri="{BB962C8B-B14F-4D97-AF65-F5344CB8AC3E}">
        <p14:creationId xmlns:p14="http://schemas.microsoft.com/office/powerpoint/2010/main" val="293614985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0B0C43-4186-63C4-8441-FE5FDF7187EB}"/>
              </a:ext>
            </a:extLst>
          </p:cNvPr>
          <p:cNvSpPr>
            <a:spLocks noGrp="1"/>
          </p:cNvSpPr>
          <p:nvPr>
            <p:ph type="title"/>
          </p:nvPr>
        </p:nvSpPr>
        <p:spPr>
          <a:xfrm>
            <a:off x="503873" y="486834"/>
            <a:ext cx="6309360" cy="1767417"/>
          </a:xfrm>
        </p:spPr>
        <p:txBody>
          <a:bodyPr/>
          <a:lstStyle/>
          <a:p>
            <a:r>
              <a:rPr lang="en-US"/>
              <a:t>Click to edit Master title style</a:t>
            </a:r>
          </a:p>
        </p:txBody>
      </p:sp>
      <p:sp>
        <p:nvSpPr>
          <p:cNvPr id="3" name="Text Placeholder 2">
            <a:extLst>
              <a:ext uri="{FF2B5EF4-FFF2-40B4-BE49-F238E27FC236}">
                <a16:creationId xmlns:a16="http://schemas.microsoft.com/office/drawing/2014/main" id="{0F48E5CD-4EF9-4A0C-B728-CB06BAB8F359}"/>
              </a:ext>
            </a:extLst>
          </p:cNvPr>
          <p:cNvSpPr>
            <a:spLocks noGrp="1"/>
          </p:cNvSpPr>
          <p:nvPr>
            <p:ph type="body" idx="1"/>
          </p:nvPr>
        </p:nvSpPr>
        <p:spPr>
          <a:xfrm>
            <a:off x="503873" y="2241551"/>
            <a:ext cx="3094672" cy="1098549"/>
          </a:xfrm>
        </p:spPr>
        <p:txBody>
          <a:bodyPr anchor="b"/>
          <a:lstStyle>
            <a:lvl1pPr marL="0" indent="0">
              <a:buNone/>
              <a:defRPr sz="3200" b="1"/>
            </a:lvl1pPr>
            <a:lvl2pPr marL="609585" indent="0">
              <a:buNone/>
              <a:defRPr sz="2667" b="1"/>
            </a:lvl2pPr>
            <a:lvl3pPr marL="1219170" indent="0">
              <a:buNone/>
              <a:defRPr sz="2400" b="1"/>
            </a:lvl3pPr>
            <a:lvl4pPr marL="1828754" indent="0">
              <a:buNone/>
              <a:defRPr sz="2133" b="1"/>
            </a:lvl4pPr>
            <a:lvl5pPr marL="2438339" indent="0">
              <a:buNone/>
              <a:defRPr sz="2133" b="1"/>
            </a:lvl5pPr>
            <a:lvl6pPr marL="3047924" indent="0">
              <a:buNone/>
              <a:defRPr sz="2133" b="1"/>
            </a:lvl6pPr>
            <a:lvl7pPr marL="3657509" indent="0">
              <a:buNone/>
              <a:defRPr sz="2133" b="1"/>
            </a:lvl7pPr>
            <a:lvl8pPr marL="4267093" indent="0">
              <a:buNone/>
              <a:defRPr sz="2133" b="1"/>
            </a:lvl8pPr>
            <a:lvl9pPr marL="4876678" indent="0">
              <a:buNone/>
              <a:defRPr sz="2133" b="1"/>
            </a:lvl9pPr>
          </a:lstStyle>
          <a:p>
            <a:pPr lvl="0"/>
            <a:r>
              <a:rPr lang="en-US"/>
              <a:t>Click to edit Master text styles</a:t>
            </a:r>
          </a:p>
        </p:txBody>
      </p:sp>
      <p:sp>
        <p:nvSpPr>
          <p:cNvPr id="4" name="Content Placeholder 3">
            <a:extLst>
              <a:ext uri="{FF2B5EF4-FFF2-40B4-BE49-F238E27FC236}">
                <a16:creationId xmlns:a16="http://schemas.microsoft.com/office/drawing/2014/main" id="{C65ACEEF-2115-4C41-7BE4-58885611A1CC}"/>
              </a:ext>
            </a:extLst>
          </p:cNvPr>
          <p:cNvSpPr>
            <a:spLocks noGrp="1"/>
          </p:cNvSpPr>
          <p:nvPr>
            <p:ph sz="half" idx="2"/>
          </p:nvPr>
        </p:nvSpPr>
        <p:spPr>
          <a:xfrm>
            <a:off x="503873" y="3340100"/>
            <a:ext cx="3094672" cy="4912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BFDDF9B7-271D-38D5-38A1-7BA7869F0DF5}"/>
              </a:ext>
            </a:extLst>
          </p:cNvPr>
          <p:cNvSpPr>
            <a:spLocks noGrp="1"/>
          </p:cNvSpPr>
          <p:nvPr>
            <p:ph type="body" sz="quarter" idx="3"/>
          </p:nvPr>
        </p:nvSpPr>
        <p:spPr>
          <a:xfrm>
            <a:off x="3703320" y="2241551"/>
            <a:ext cx="3109913" cy="1098549"/>
          </a:xfrm>
        </p:spPr>
        <p:txBody>
          <a:bodyPr anchor="b"/>
          <a:lstStyle>
            <a:lvl1pPr marL="0" indent="0">
              <a:buNone/>
              <a:defRPr sz="3200" b="1"/>
            </a:lvl1pPr>
            <a:lvl2pPr marL="609585" indent="0">
              <a:buNone/>
              <a:defRPr sz="2667" b="1"/>
            </a:lvl2pPr>
            <a:lvl3pPr marL="1219170" indent="0">
              <a:buNone/>
              <a:defRPr sz="2400" b="1"/>
            </a:lvl3pPr>
            <a:lvl4pPr marL="1828754" indent="0">
              <a:buNone/>
              <a:defRPr sz="2133" b="1"/>
            </a:lvl4pPr>
            <a:lvl5pPr marL="2438339" indent="0">
              <a:buNone/>
              <a:defRPr sz="2133" b="1"/>
            </a:lvl5pPr>
            <a:lvl6pPr marL="3047924" indent="0">
              <a:buNone/>
              <a:defRPr sz="2133" b="1"/>
            </a:lvl6pPr>
            <a:lvl7pPr marL="3657509" indent="0">
              <a:buNone/>
              <a:defRPr sz="2133" b="1"/>
            </a:lvl7pPr>
            <a:lvl8pPr marL="4267093" indent="0">
              <a:buNone/>
              <a:defRPr sz="2133" b="1"/>
            </a:lvl8pPr>
            <a:lvl9pPr marL="4876678" indent="0">
              <a:buNone/>
              <a:defRPr sz="2133" b="1"/>
            </a:lvl9pPr>
          </a:lstStyle>
          <a:p>
            <a:pPr lvl="0"/>
            <a:r>
              <a:rPr lang="en-US"/>
              <a:t>Click to edit Master text styles</a:t>
            </a:r>
          </a:p>
        </p:txBody>
      </p:sp>
      <p:sp>
        <p:nvSpPr>
          <p:cNvPr id="6" name="Content Placeholder 5">
            <a:extLst>
              <a:ext uri="{FF2B5EF4-FFF2-40B4-BE49-F238E27FC236}">
                <a16:creationId xmlns:a16="http://schemas.microsoft.com/office/drawing/2014/main" id="{D82BDC9C-610C-91DB-2AA6-D89460B5D774}"/>
              </a:ext>
            </a:extLst>
          </p:cNvPr>
          <p:cNvSpPr>
            <a:spLocks noGrp="1"/>
          </p:cNvSpPr>
          <p:nvPr>
            <p:ph sz="quarter" idx="4"/>
          </p:nvPr>
        </p:nvSpPr>
        <p:spPr>
          <a:xfrm>
            <a:off x="3703320" y="3340100"/>
            <a:ext cx="3109913" cy="4912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4150F803-A900-987C-9089-B9C486ED6197}"/>
              </a:ext>
            </a:extLst>
          </p:cNvPr>
          <p:cNvSpPr>
            <a:spLocks noGrp="1"/>
          </p:cNvSpPr>
          <p:nvPr>
            <p:ph type="dt" sz="half" idx="10"/>
          </p:nvPr>
        </p:nvSpPr>
        <p:spPr/>
        <p:txBody>
          <a:bodyPr/>
          <a:lstStyle/>
          <a:p>
            <a:fld id="{8EB417AA-6964-4E9B-8690-4286F65E5FB7}" type="datetimeFigureOut">
              <a:rPr lang="en-US" smtClean="0"/>
              <a:t>4/21/2024</a:t>
            </a:fld>
            <a:endParaRPr lang="en-US"/>
          </a:p>
        </p:txBody>
      </p:sp>
      <p:sp>
        <p:nvSpPr>
          <p:cNvPr id="8" name="Footer Placeholder 7">
            <a:extLst>
              <a:ext uri="{FF2B5EF4-FFF2-40B4-BE49-F238E27FC236}">
                <a16:creationId xmlns:a16="http://schemas.microsoft.com/office/drawing/2014/main" id="{6086B942-F30E-91D3-B1EA-E8D569A7D0CE}"/>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54C14BB8-6346-105F-DA0F-A04B783E03BD}"/>
              </a:ext>
            </a:extLst>
          </p:cNvPr>
          <p:cNvSpPr>
            <a:spLocks noGrp="1"/>
          </p:cNvSpPr>
          <p:nvPr>
            <p:ph type="sldNum" sz="quarter" idx="12"/>
          </p:nvPr>
        </p:nvSpPr>
        <p:spPr/>
        <p:txBody>
          <a:bodyPr/>
          <a:lstStyle/>
          <a:p>
            <a:fld id="{571DDECB-0C7F-4F1E-A5A9-FCCF45559699}" type="slidenum">
              <a:rPr lang="en-US" smtClean="0"/>
              <a:t>‹#›</a:t>
            </a:fld>
            <a:endParaRPr lang="en-US"/>
          </a:p>
        </p:txBody>
      </p:sp>
    </p:spTree>
    <p:extLst>
      <p:ext uri="{BB962C8B-B14F-4D97-AF65-F5344CB8AC3E}">
        <p14:creationId xmlns:p14="http://schemas.microsoft.com/office/powerpoint/2010/main" val="228215928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F4EAD8-AF98-C814-1F81-DC6FE6BD31CC}"/>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353701F0-D174-2549-CB3C-60B90BAFBFD5}"/>
              </a:ext>
            </a:extLst>
          </p:cNvPr>
          <p:cNvSpPr>
            <a:spLocks noGrp="1"/>
          </p:cNvSpPr>
          <p:nvPr>
            <p:ph type="dt" sz="half" idx="10"/>
          </p:nvPr>
        </p:nvSpPr>
        <p:spPr/>
        <p:txBody>
          <a:bodyPr/>
          <a:lstStyle/>
          <a:p>
            <a:fld id="{8EB417AA-6964-4E9B-8690-4286F65E5FB7}" type="datetimeFigureOut">
              <a:rPr lang="en-US" smtClean="0"/>
              <a:t>4/21/2024</a:t>
            </a:fld>
            <a:endParaRPr lang="en-US"/>
          </a:p>
        </p:txBody>
      </p:sp>
      <p:sp>
        <p:nvSpPr>
          <p:cNvPr id="4" name="Footer Placeholder 3">
            <a:extLst>
              <a:ext uri="{FF2B5EF4-FFF2-40B4-BE49-F238E27FC236}">
                <a16:creationId xmlns:a16="http://schemas.microsoft.com/office/drawing/2014/main" id="{A3759D31-B69D-7D56-3DF2-A0C9232BB65C}"/>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59123B2C-5366-9DBC-7B68-B0BC2D4F0C17}"/>
              </a:ext>
            </a:extLst>
          </p:cNvPr>
          <p:cNvSpPr>
            <a:spLocks noGrp="1"/>
          </p:cNvSpPr>
          <p:nvPr>
            <p:ph type="sldNum" sz="quarter" idx="12"/>
          </p:nvPr>
        </p:nvSpPr>
        <p:spPr/>
        <p:txBody>
          <a:bodyPr/>
          <a:lstStyle/>
          <a:p>
            <a:fld id="{571DDECB-0C7F-4F1E-A5A9-FCCF45559699}" type="slidenum">
              <a:rPr lang="en-US" smtClean="0"/>
              <a:t>‹#›</a:t>
            </a:fld>
            <a:endParaRPr lang="en-US"/>
          </a:p>
        </p:txBody>
      </p:sp>
    </p:spTree>
    <p:extLst>
      <p:ext uri="{BB962C8B-B14F-4D97-AF65-F5344CB8AC3E}">
        <p14:creationId xmlns:p14="http://schemas.microsoft.com/office/powerpoint/2010/main" val="272756364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CD3367C-A43E-3AA2-3F66-365A97D7EDB2}"/>
              </a:ext>
            </a:extLst>
          </p:cNvPr>
          <p:cNvSpPr>
            <a:spLocks noGrp="1"/>
          </p:cNvSpPr>
          <p:nvPr>
            <p:ph type="dt" sz="half" idx="10"/>
          </p:nvPr>
        </p:nvSpPr>
        <p:spPr/>
        <p:txBody>
          <a:bodyPr/>
          <a:lstStyle/>
          <a:p>
            <a:fld id="{8EB417AA-6964-4E9B-8690-4286F65E5FB7}" type="datetimeFigureOut">
              <a:rPr lang="en-US" smtClean="0"/>
              <a:t>4/21/2024</a:t>
            </a:fld>
            <a:endParaRPr lang="en-US"/>
          </a:p>
        </p:txBody>
      </p:sp>
      <p:sp>
        <p:nvSpPr>
          <p:cNvPr id="3" name="Footer Placeholder 2">
            <a:extLst>
              <a:ext uri="{FF2B5EF4-FFF2-40B4-BE49-F238E27FC236}">
                <a16:creationId xmlns:a16="http://schemas.microsoft.com/office/drawing/2014/main" id="{C821F93D-DA59-5D95-5AF6-1A9934E55E6D}"/>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5D147D05-D97D-FC0E-2D0C-B01AFF215D84}"/>
              </a:ext>
            </a:extLst>
          </p:cNvPr>
          <p:cNvSpPr>
            <a:spLocks noGrp="1"/>
          </p:cNvSpPr>
          <p:nvPr>
            <p:ph type="sldNum" sz="quarter" idx="12"/>
          </p:nvPr>
        </p:nvSpPr>
        <p:spPr/>
        <p:txBody>
          <a:bodyPr/>
          <a:lstStyle/>
          <a:p>
            <a:fld id="{571DDECB-0C7F-4F1E-A5A9-FCCF45559699}" type="slidenum">
              <a:rPr lang="en-US" smtClean="0"/>
              <a:t>‹#›</a:t>
            </a:fld>
            <a:endParaRPr lang="en-US"/>
          </a:p>
        </p:txBody>
      </p:sp>
    </p:spTree>
    <p:extLst>
      <p:ext uri="{BB962C8B-B14F-4D97-AF65-F5344CB8AC3E}">
        <p14:creationId xmlns:p14="http://schemas.microsoft.com/office/powerpoint/2010/main" val="247174664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2CA8E1-27C0-ACD6-8570-06CA646DD2EA}"/>
              </a:ext>
            </a:extLst>
          </p:cNvPr>
          <p:cNvSpPr>
            <a:spLocks noGrp="1"/>
          </p:cNvSpPr>
          <p:nvPr>
            <p:ph type="title"/>
          </p:nvPr>
        </p:nvSpPr>
        <p:spPr>
          <a:xfrm>
            <a:off x="503873" y="609600"/>
            <a:ext cx="2359342" cy="2133600"/>
          </a:xfrm>
        </p:spPr>
        <p:txBody>
          <a:bodyPr anchor="b"/>
          <a:lstStyle>
            <a:lvl1pPr>
              <a:defRPr sz="4267"/>
            </a:lvl1pPr>
          </a:lstStyle>
          <a:p>
            <a:r>
              <a:rPr lang="en-US"/>
              <a:t>Click to edit Master title style</a:t>
            </a:r>
          </a:p>
        </p:txBody>
      </p:sp>
      <p:sp>
        <p:nvSpPr>
          <p:cNvPr id="3" name="Content Placeholder 2">
            <a:extLst>
              <a:ext uri="{FF2B5EF4-FFF2-40B4-BE49-F238E27FC236}">
                <a16:creationId xmlns:a16="http://schemas.microsoft.com/office/drawing/2014/main" id="{DF07E56A-8CF7-1E35-CFB0-E11F00F22B42}"/>
              </a:ext>
            </a:extLst>
          </p:cNvPr>
          <p:cNvSpPr>
            <a:spLocks noGrp="1"/>
          </p:cNvSpPr>
          <p:nvPr>
            <p:ph idx="1"/>
          </p:nvPr>
        </p:nvSpPr>
        <p:spPr>
          <a:xfrm>
            <a:off x="3109913" y="1316567"/>
            <a:ext cx="3703320" cy="6498167"/>
          </a:xfrm>
        </p:spPr>
        <p:txBody>
          <a:bodyPr/>
          <a:lstStyle>
            <a:lvl1pPr>
              <a:defRPr sz="4267"/>
            </a:lvl1pPr>
            <a:lvl2pPr>
              <a:defRPr sz="3733"/>
            </a:lvl2pPr>
            <a:lvl3pPr>
              <a:defRPr sz="3200"/>
            </a:lvl3pPr>
            <a:lvl4pPr>
              <a:defRPr sz="2667"/>
            </a:lvl4pPr>
            <a:lvl5pPr>
              <a:defRPr sz="2667"/>
            </a:lvl5pPr>
            <a:lvl6pPr>
              <a:defRPr sz="2667"/>
            </a:lvl6pPr>
            <a:lvl7pPr>
              <a:defRPr sz="2667"/>
            </a:lvl7pPr>
            <a:lvl8pPr>
              <a:defRPr sz="2667"/>
            </a:lvl8pPr>
            <a:lvl9pPr>
              <a:defRPr sz="2667"/>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F4BE1DB9-8784-B97E-95AB-ED244044001F}"/>
              </a:ext>
            </a:extLst>
          </p:cNvPr>
          <p:cNvSpPr>
            <a:spLocks noGrp="1"/>
          </p:cNvSpPr>
          <p:nvPr>
            <p:ph type="body" sz="half" idx="2"/>
          </p:nvPr>
        </p:nvSpPr>
        <p:spPr>
          <a:xfrm>
            <a:off x="503873" y="2743200"/>
            <a:ext cx="2359342" cy="5082117"/>
          </a:xfrm>
        </p:spPr>
        <p:txBody>
          <a:bodyPr/>
          <a:lstStyle>
            <a:lvl1pPr marL="0" indent="0">
              <a:buNone/>
              <a:defRPr sz="2133"/>
            </a:lvl1pPr>
            <a:lvl2pPr marL="609585" indent="0">
              <a:buNone/>
              <a:defRPr sz="1867"/>
            </a:lvl2pPr>
            <a:lvl3pPr marL="1219170" indent="0">
              <a:buNone/>
              <a:defRPr sz="1600"/>
            </a:lvl3pPr>
            <a:lvl4pPr marL="1828754" indent="0">
              <a:buNone/>
              <a:defRPr sz="1333"/>
            </a:lvl4pPr>
            <a:lvl5pPr marL="2438339" indent="0">
              <a:buNone/>
              <a:defRPr sz="1333"/>
            </a:lvl5pPr>
            <a:lvl6pPr marL="3047924" indent="0">
              <a:buNone/>
              <a:defRPr sz="1333"/>
            </a:lvl6pPr>
            <a:lvl7pPr marL="3657509" indent="0">
              <a:buNone/>
              <a:defRPr sz="1333"/>
            </a:lvl7pPr>
            <a:lvl8pPr marL="4267093" indent="0">
              <a:buNone/>
              <a:defRPr sz="1333"/>
            </a:lvl8pPr>
            <a:lvl9pPr marL="4876678" indent="0">
              <a:buNone/>
              <a:defRPr sz="1333"/>
            </a:lvl9pPr>
          </a:lstStyle>
          <a:p>
            <a:pPr lvl="0"/>
            <a:r>
              <a:rPr lang="en-US"/>
              <a:t>Click to edit Master text styles</a:t>
            </a:r>
          </a:p>
        </p:txBody>
      </p:sp>
      <p:sp>
        <p:nvSpPr>
          <p:cNvPr id="5" name="Date Placeholder 4">
            <a:extLst>
              <a:ext uri="{FF2B5EF4-FFF2-40B4-BE49-F238E27FC236}">
                <a16:creationId xmlns:a16="http://schemas.microsoft.com/office/drawing/2014/main" id="{C88C9D50-3150-C8C6-BEA9-D95E93C66437}"/>
              </a:ext>
            </a:extLst>
          </p:cNvPr>
          <p:cNvSpPr>
            <a:spLocks noGrp="1"/>
          </p:cNvSpPr>
          <p:nvPr>
            <p:ph type="dt" sz="half" idx="10"/>
          </p:nvPr>
        </p:nvSpPr>
        <p:spPr/>
        <p:txBody>
          <a:bodyPr/>
          <a:lstStyle/>
          <a:p>
            <a:fld id="{8EB417AA-6964-4E9B-8690-4286F65E5FB7}" type="datetimeFigureOut">
              <a:rPr lang="en-US" smtClean="0"/>
              <a:t>4/21/2024</a:t>
            </a:fld>
            <a:endParaRPr lang="en-US"/>
          </a:p>
        </p:txBody>
      </p:sp>
      <p:sp>
        <p:nvSpPr>
          <p:cNvPr id="6" name="Footer Placeholder 5">
            <a:extLst>
              <a:ext uri="{FF2B5EF4-FFF2-40B4-BE49-F238E27FC236}">
                <a16:creationId xmlns:a16="http://schemas.microsoft.com/office/drawing/2014/main" id="{7D0F8E12-BA79-77B0-EC5F-E8851BD6125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4E9C7EA-21BC-E260-43B2-F825213761CD}"/>
              </a:ext>
            </a:extLst>
          </p:cNvPr>
          <p:cNvSpPr>
            <a:spLocks noGrp="1"/>
          </p:cNvSpPr>
          <p:nvPr>
            <p:ph type="sldNum" sz="quarter" idx="12"/>
          </p:nvPr>
        </p:nvSpPr>
        <p:spPr/>
        <p:txBody>
          <a:bodyPr/>
          <a:lstStyle/>
          <a:p>
            <a:fld id="{571DDECB-0C7F-4F1E-A5A9-FCCF45559699}" type="slidenum">
              <a:rPr lang="en-US" smtClean="0"/>
              <a:t>‹#›</a:t>
            </a:fld>
            <a:endParaRPr lang="en-US"/>
          </a:p>
        </p:txBody>
      </p:sp>
    </p:spTree>
    <p:extLst>
      <p:ext uri="{BB962C8B-B14F-4D97-AF65-F5344CB8AC3E}">
        <p14:creationId xmlns:p14="http://schemas.microsoft.com/office/powerpoint/2010/main" val="241865991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B9F0B8-AA31-4EC7-A3E3-85032A2205E5}"/>
              </a:ext>
            </a:extLst>
          </p:cNvPr>
          <p:cNvSpPr>
            <a:spLocks noGrp="1"/>
          </p:cNvSpPr>
          <p:nvPr>
            <p:ph type="title"/>
          </p:nvPr>
        </p:nvSpPr>
        <p:spPr>
          <a:xfrm>
            <a:off x="503873" y="609600"/>
            <a:ext cx="2359342" cy="2133600"/>
          </a:xfrm>
        </p:spPr>
        <p:txBody>
          <a:bodyPr anchor="b"/>
          <a:lstStyle>
            <a:lvl1pPr>
              <a:defRPr sz="4267"/>
            </a:lvl1pPr>
          </a:lstStyle>
          <a:p>
            <a:r>
              <a:rPr lang="en-US"/>
              <a:t>Click to edit Master title style</a:t>
            </a:r>
          </a:p>
        </p:txBody>
      </p:sp>
      <p:sp>
        <p:nvSpPr>
          <p:cNvPr id="3" name="Picture Placeholder 2">
            <a:extLst>
              <a:ext uri="{FF2B5EF4-FFF2-40B4-BE49-F238E27FC236}">
                <a16:creationId xmlns:a16="http://schemas.microsoft.com/office/drawing/2014/main" id="{60FE87F6-D021-E1DA-5E7B-EF000607B619}"/>
              </a:ext>
            </a:extLst>
          </p:cNvPr>
          <p:cNvSpPr>
            <a:spLocks noGrp="1"/>
          </p:cNvSpPr>
          <p:nvPr>
            <p:ph type="pic" idx="1"/>
          </p:nvPr>
        </p:nvSpPr>
        <p:spPr>
          <a:xfrm>
            <a:off x="3109913" y="1316567"/>
            <a:ext cx="3703320" cy="6498167"/>
          </a:xfrm>
        </p:spPr>
        <p:txBody>
          <a:bodyPr/>
          <a:lstStyle>
            <a:lvl1pPr marL="0" indent="0">
              <a:buNone/>
              <a:defRPr sz="4267"/>
            </a:lvl1pPr>
            <a:lvl2pPr marL="609585" indent="0">
              <a:buNone/>
              <a:defRPr sz="3733"/>
            </a:lvl2pPr>
            <a:lvl3pPr marL="1219170" indent="0">
              <a:buNone/>
              <a:defRPr sz="3200"/>
            </a:lvl3pPr>
            <a:lvl4pPr marL="1828754" indent="0">
              <a:buNone/>
              <a:defRPr sz="2667"/>
            </a:lvl4pPr>
            <a:lvl5pPr marL="2438339" indent="0">
              <a:buNone/>
              <a:defRPr sz="2667"/>
            </a:lvl5pPr>
            <a:lvl6pPr marL="3047924" indent="0">
              <a:buNone/>
              <a:defRPr sz="2667"/>
            </a:lvl6pPr>
            <a:lvl7pPr marL="3657509" indent="0">
              <a:buNone/>
              <a:defRPr sz="2667"/>
            </a:lvl7pPr>
            <a:lvl8pPr marL="4267093" indent="0">
              <a:buNone/>
              <a:defRPr sz="2667"/>
            </a:lvl8pPr>
            <a:lvl9pPr marL="4876678" indent="0">
              <a:buNone/>
              <a:defRPr sz="2667"/>
            </a:lvl9pPr>
          </a:lstStyle>
          <a:p>
            <a:endParaRPr lang="en-US"/>
          </a:p>
        </p:txBody>
      </p:sp>
      <p:sp>
        <p:nvSpPr>
          <p:cNvPr id="4" name="Text Placeholder 3">
            <a:extLst>
              <a:ext uri="{FF2B5EF4-FFF2-40B4-BE49-F238E27FC236}">
                <a16:creationId xmlns:a16="http://schemas.microsoft.com/office/drawing/2014/main" id="{CEB7B9E2-70A4-8852-215D-6F57546680FE}"/>
              </a:ext>
            </a:extLst>
          </p:cNvPr>
          <p:cNvSpPr>
            <a:spLocks noGrp="1"/>
          </p:cNvSpPr>
          <p:nvPr>
            <p:ph type="body" sz="half" idx="2"/>
          </p:nvPr>
        </p:nvSpPr>
        <p:spPr>
          <a:xfrm>
            <a:off x="503873" y="2743200"/>
            <a:ext cx="2359342" cy="5082117"/>
          </a:xfrm>
        </p:spPr>
        <p:txBody>
          <a:bodyPr/>
          <a:lstStyle>
            <a:lvl1pPr marL="0" indent="0">
              <a:buNone/>
              <a:defRPr sz="2133"/>
            </a:lvl1pPr>
            <a:lvl2pPr marL="609585" indent="0">
              <a:buNone/>
              <a:defRPr sz="1867"/>
            </a:lvl2pPr>
            <a:lvl3pPr marL="1219170" indent="0">
              <a:buNone/>
              <a:defRPr sz="1600"/>
            </a:lvl3pPr>
            <a:lvl4pPr marL="1828754" indent="0">
              <a:buNone/>
              <a:defRPr sz="1333"/>
            </a:lvl4pPr>
            <a:lvl5pPr marL="2438339" indent="0">
              <a:buNone/>
              <a:defRPr sz="1333"/>
            </a:lvl5pPr>
            <a:lvl6pPr marL="3047924" indent="0">
              <a:buNone/>
              <a:defRPr sz="1333"/>
            </a:lvl6pPr>
            <a:lvl7pPr marL="3657509" indent="0">
              <a:buNone/>
              <a:defRPr sz="1333"/>
            </a:lvl7pPr>
            <a:lvl8pPr marL="4267093" indent="0">
              <a:buNone/>
              <a:defRPr sz="1333"/>
            </a:lvl8pPr>
            <a:lvl9pPr marL="4876678" indent="0">
              <a:buNone/>
              <a:defRPr sz="1333"/>
            </a:lvl9pPr>
          </a:lstStyle>
          <a:p>
            <a:pPr lvl="0"/>
            <a:r>
              <a:rPr lang="en-US"/>
              <a:t>Click to edit Master text styles</a:t>
            </a:r>
          </a:p>
        </p:txBody>
      </p:sp>
      <p:sp>
        <p:nvSpPr>
          <p:cNvPr id="5" name="Date Placeholder 4">
            <a:extLst>
              <a:ext uri="{FF2B5EF4-FFF2-40B4-BE49-F238E27FC236}">
                <a16:creationId xmlns:a16="http://schemas.microsoft.com/office/drawing/2014/main" id="{8F2D2450-DDEB-EF22-1242-034DF9283B32}"/>
              </a:ext>
            </a:extLst>
          </p:cNvPr>
          <p:cNvSpPr>
            <a:spLocks noGrp="1"/>
          </p:cNvSpPr>
          <p:nvPr>
            <p:ph type="dt" sz="half" idx="10"/>
          </p:nvPr>
        </p:nvSpPr>
        <p:spPr/>
        <p:txBody>
          <a:bodyPr/>
          <a:lstStyle/>
          <a:p>
            <a:fld id="{8EB417AA-6964-4E9B-8690-4286F65E5FB7}" type="datetimeFigureOut">
              <a:rPr lang="en-US" smtClean="0"/>
              <a:t>4/21/2024</a:t>
            </a:fld>
            <a:endParaRPr lang="en-US"/>
          </a:p>
        </p:txBody>
      </p:sp>
      <p:sp>
        <p:nvSpPr>
          <p:cNvPr id="6" name="Footer Placeholder 5">
            <a:extLst>
              <a:ext uri="{FF2B5EF4-FFF2-40B4-BE49-F238E27FC236}">
                <a16:creationId xmlns:a16="http://schemas.microsoft.com/office/drawing/2014/main" id="{20F508C6-5C39-D410-CA7B-BA6D340132B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0808C20-4C70-45F0-AC73-B54F95BA0204}"/>
              </a:ext>
            </a:extLst>
          </p:cNvPr>
          <p:cNvSpPr>
            <a:spLocks noGrp="1"/>
          </p:cNvSpPr>
          <p:nvPr>
            <p:ph type="sldNum" sz="quarter" idx="12"/>
          </p:nvPr>
        </p:nvSpPr>
        <p:spPr/>
        <p:txBody>
          <a:bodyPr/>
          <a:lstStyle/>
          <a:p>
            <a:fld id="{571DDECB-0C7F-4F1E-A5A9-FCCF45559699}" type="slidenum">
              <a:rPr lang="en-US" smtClean="0"/>
              <a:t>‹#›</a:t>
            </a:fld>
            <a:endParaRPr lang="en-US"/>
          </a:p>
        </p:txBody>
      </p:sp>
    </p:spTree>
    <p:extLst>
      <p:ext uri="{BB962C8B-B14F-4D97-AF65-F5344CB8AC3E}">
        <p14:creationId xmlns:p14="http://schemas.microsoft.com/office/powerpoint/2010/main" val="388752874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D2BD624-3343-1009-38ED-0E17114E5406}"/>
              </a:ext>
            </a:extLst>
          </p:cNvPr>
          <p:cNvSpPr>
            <a:spLocks noGrp="1"/>
          </p:cNvSpPr>
          <p:nvPr>
            <p:ph type="title"/>
          </p:nvPr>
        </p:nvSpPr>
        <p:spPr>
          <a:xfrm>
            <a:off x="502920" y="486834"/>
            <a:ext cx="6309360" cy="1767417"/>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7485F22C-DCC3-AE9F-B81E-38F7034861AC}"/>
              </a:ext>
            </a:extLst>
          </p:cNvPr>
          <p:cNvSpPr>
            <a:spLocks noGrp="1"/>
          </p:cNvSpPr>
          <p:nvPr>
            <p:ph type="body" idx="1"/>
          </p:nvPr>
        </p:nvSpPr>
        <p:spPr>
          <a:xfrm>
            <a:off x="502920" y="2434167"/>
            <a:ext cx="6309360" cy="580178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6E9FCB5-4868-2D00-A49D-307A44970EA5}"/>
              </a:ext>
            </a:extLst>
          </p:cNvPr>
          <p:cNvSpPr>
            <a:spLocks noGrp="1"/>
          </p:cNvSpPr>
          <p:nvPr>
            <p:ph type="dt" sz="half" idx="2"/>
          </p:nvPr>
        </p:nvSpPr>
        <p:spPr>
          <a:xfrm>
            <a:off x="502920" y="8475134"/>
            <a:ext cx="1645920" cy="486833"/>
          </a:xfrm>
          <a:prstGeom prst="rect">
            <a:avLst/>
          </a:prstGeom>
        </p:spPr>
        <p:txBody>
          <a:bodyPr vert="horz" lIns="91440" tIns="45720" rIns="91440" bIns="45720" rtlCol="0" anchor="ctr"/>
          <a:lstStyle>
            <a:lvl1pPr algn="l">
              <a:defRPr sz="1600">
                <a:solidFill>
                  <a:schemeClr val="tx1">
                    <a:tint val="75000"/>
                  </a:schemeClr>
                </a:solidFill>
              </a:defRPr>
            </a:lvl1pPr>
          </a:lstStyle>
          <a:p>
            <a:fld id="{8EB417AA-6964-4E9B-8690-4286F65E5FB7}" type="datetimeFigureOut">
              <a:rPr lang="en-US" smtClean="0"/>
              <a:t>4/21/2024</a:t>
            </a:fld>
            <a:endParaRPr lang="en-US"/>
          </a:p>
        </p:txBody>
      </p:sp>
      <p:sp>
        <p:nvSpPr>
          <p:cNvPr id="5" name="Footer Placeholder 4">
            <a:extLst>
              <a:ext uri="{FF2B5EF4-FFF2-40B4-BE49-F238E27FC236}">
                <a16:creationId xmlns:a16="http://schemas.microsoft.com/office/drawing/2014/main" id="{B44BD2F2-F4D8-9296-B821-0043E1DE5E21}"/>
              </a:ext>
            </a:extLst>
          </p:cNvPr>
          <p:cNvSpPr>
            <a:spLocks noGrp="1"/>
          </p:cNvSpPr>
          <p:nvPr>
            <p:ph type="ftr" sz="quarter" idx="3"/>
          </p:nvPr>
        </p:nvSpPr>
        <p:spPr>
          <a:xfrm>
            <a:off x="2423160" y="8475134"/>
            <a:ext cx="2468880" cy="486833"/>
          </a:xfrm>
          <a:prstGeom prst="rect">
            <a:avLst/>
          </a:prstGeom>
        </p:spPr>
        <p:txBody>
          <a:bodyPr vert="horz" lIns="91440" tIns="45720" rIns="91440" bIns="45720" rtlCol="0" anchor="ctr"/>
          <a:lstStyle>
            <a:lvl1pPr algn="ctr">
              <a:defRPr sz="16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750E55A7-286D-065B-5CEF-8A5E8160E55A}"/>
              </a:ext>
            </a:extLst>
          </p:cNvPr>
          <p:cNvSpPr>
            <a:spLocks noGrp="1"/>
          </p:cNvSpPr>
          <p:nvPr>
            <p:ph type="sldNum" sz="quarter" idx="4"/>
          </p:nvPr>
        </p:nvSpPr>
        <p:spPr>
          <a:xfrm>
            <a:off x="5166360" y="8475134"/>
            <a:ext cx="1645920" cy="486833"/>
          </a:xfrm>
          <a:prstGeom prst="rect">
            <a:avLst/>
          </a:prstGeom>
        </p:spPr>
        <p:txBody>
          <a:bodyPr vert="horz" lIns="91440" tIns="45720" rIns="91440" bIns="45720" rtlCol="0" anchor="ctr"/>
          <a:lstStyle>
            <a:lvl1pPr algn="r">
              <a:defRPr sz="1600">
                <a:solidFill>
                  <a:schemeClr val="tx1">
                    <a:tint val="75000"/>
                  </a:schemeClr>
                </a:solidFill>
              </a:defRPr>
            </a:lvl1pPr>
          </a:lstStyle>
          <a:p>
            <a:fld id="{571DDECB-0C7F-4F1E-A5A9-FCCF45559699}" type="slidenum">
              <a:rPr lang="en-US" smtClean="0"/>
              <a:t>‹#›</a:t>
            </a:fld>
            <a:endParaRPr lang="en-US"/>
          </a:p>
        </p:txBody>
      </p:sp>
    </p:spTree>
    <p:extLst>
      <p:ext uri="{BB962C8B-B14F-4D97-AF65-F5344CB8AC3E}">
        <p14:creationId xmlns:p14="http://schemas.microsoft.com/office/powerpoint/2010/main" val="132324777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1219170" rtl="0" eaLnBrk="1" latinLnBrk="0" hangingPunct="1">
        <a:lnSpc>
          <a:spcPct val="90000"/>
        </a:lnSpc>
        <a:spcBef>
          <a:spcPct val="0"/>
        </a:spcBef>
        <a:buNone/>
        <a:defRPr sz="5867" kern="1200">
          <a:solidFill>
            <a:schemeClr val="tx1"/>
          </a:solidFill>
          <a:latin typeface="+mj-lt"/>
          <a:ea typeface="+mj-ea"/>
          <a:cs typeface="+mj-cs"/>
        </a:defRPr>
      </a:lvl1pPr>
    </p:titleStyle>
    <p:bodyStyle>
      <a:lvl1pPr marL="304792" indent="-304792" algn="l" defTabSz="1219170" rtl="0" eaLnBrk="1" latinLnBrk="0" hangingPunct="1">
        <a:lnSpc>
          <a:spcPct val="90000"/>
        </a:lnSpc>
        <a:spcBef>
          <a:spcPts val="1333"/>
        </a:spcBef>
        <a:buFont typeface="Arial" panose="020B0604020202020204" pitchFamily="34" charset="0"/>
        <a:buChar char="•"/>
        <a:defRPr sz="3733" kern="1200">
          <a:solidFill>
            <a:schemeClr val="tx1"/>
          </a:solidFill>
          <a:latin typeface="+mn-lt"/>
          <a:ea typeface="+mn-ea"/>
          <a:cs typeface="+mn-cs"/>
        </a:defRPr>
      </a:lvl1pPr>
      <a:lvl2pPr marL="914377" indent="-304792" algn="l" defTabSz="1219170" rtl="0" eaLnBrk="1" latinLnBrk="0" hangingPunct="1">
        <a:lnSpc>
          <a:spcPct val="90000"/>
        </a:lnSpc>
        <a:spcBef>
          <a:spcPts val="667"/>
        </a:spcBef>
        <a:buFont typeface="Arial" panose="020B0604020202020204" pitchFamily="34" charset="0"/>
        <a:buChar char="•"/>
        <a:defRPr sz="3200" kern="1200">
          <a:solidFill>
            <a:schemeClr val="tx1"/>
          </a:solidFill>
          <a:latin typeface="+mn-lt"/>
          <a:ea typeface="+mn-ea"/>
          <a:cs typeface="+mn-cs"/>
        </a:defRPr>
      </a:lvl2pPr>
      <a:lvl3pPr marL="1523962" indent="-304792" algn="l" defTabSz="1219170" rtl="0" eaLnBrk="1" latinLnBrk="0" hangingPunct="1">
        <a:lnSpc>
          <a:spcPct val="90000"/>
        </a:lnSpc>
        <a:spcBef>
          <a:spcPts val="667"/>
        </a:spcBef>
        <a:buFont typeface="Arial" panose="020B0604020202020204" pitchFamily="34" charset="0"/>
        <a:buChar char="•"/>
        <a:defRPr sz="2667" kern="1200">
          <a:solidFill>
            <a:schemeClr val="tx1"/>
          </a:solidFill>
          <a:latin typeface="+mn-lt"/>
          <a:ea typeface="+mn-ea"/>
          <a:cs typeface="+mn-cs"/>
        </a:defRPr>
      </a:lvl3pPr>
      <a:lvl4pPr marL="2133547" indent="-304792" algn="l" defTabSz="1219170" rtl="0" eaLnBrk="1" latinLnBrk="0" hangingPunct="1">
        <a:lnSpc>
          <a:spcPct val="90000"/>
        </a:lnSpc>
        <a:spcBef>
          <a:spcPts val="667"/>
        </a:spcBef>
        <a:buFont typeface="Arial" panose="020B0604020202020204" pitchFamily="34" charset="0"/>
        <a:buChar char="•"/>
        <a:defRPr sz="2400" kern="1200">
          <a:solidFill>
            <a:schemeClr val="tx1"/>
          </a:solidFill>
          <a:latin typeface="+mn-lt"/>
          <a:ea typeface="+mn-ea"/>
          <a:cs typeface="+mn-cs"/>
        </a:defRPr>
      </a:lvl4pPr>
      <a:lvl5pPr marL="2743131" indent="-304792" algn="l" defTabSz="1219170" rtl="0" eaLnBrk="1" latinLnBrk="0" hangingPunct="1">
        <a:lnSpc>
          <a:spcPct val="90000"/>
        </a:lnSpc>
        <a:spcBef>
          <a:spcPts val="667"/>
        </a:spcBef>
        <a:buFont typeface="Arial" panose="020B0604020202020204" pitchFamily="34" charset="0"/>
        <a:buChar char="•"/>
        <a:defRPr sz="2400" kern="1200">
          <a:solidFill>
            <a:schemeClr val="tx1"/>
          </a:solidFill>
          <a:latin typeface="+mn-lt"/>
          <a:ea typeface="+mn-ea"/>
          <a:cs typeface="+mn-cs"/>
        </a:defRPr>
      </a:lvl5pPr>
      <a:lvl6pPr marL="3352716" indent="-304792" algn="l" defTabSz="1219170" rtl="0" eaLnBrk="1" latinLnBrk="0" hangingPunct="1">
        <a:lnSpc>
          <a:spcPct val="90000"/>
        </a:lnSpc>
        <a:spcBef>
          <a:spcPts val="667"/>
        </a:spcBef>
        <a:buFont typeface="Arial" panose="020B0604020202020204" pitchFamily="34" charset="0"/>
        <a:buChar char="•"/>
        <a:defRPr sz="2400" kern="1200">
          <a:solidFill>
            <a:schemeClr val="tx1"/>
          </a:solidFill>
          <a:latin typeface="+mn-lt"/>
          <a:ea typeface="+mn-ea"/>
          <a:cs typeface="+mn-cs"/>
        </a:defRPr>
      </a:lvl6pPr>
      <a:lvl7pPr marL="3962301" indent="-304792" algn="l" defTabSz="1219170" rtl="0" eaLnBrk="1" latinLnBrk="0" hangingPunct="1">
        <a:lnSpc>
          <a:spcPct val="90000"/>
        </a:lnSpc>
        <a:spcBef>
          <a:spcPts val="667"/>
        </a:spcBef>
        <a:buFont typeface="Arial" panose="020B0604020202020204" pitchFamily="34" charset="0"/>
        <a:buChar char="•"/>
        <a:defRPr sz="2400" kern="1200">
          <a:solidFill>
            <a:schemeClr val="tx1"/>
          </a:solidFill>
          <a:latin typeface="+mn-lt"/>
          <a:ea typeface="+mn-ea"/>
          <a:cs typeface="+mn-cs"/>
        </a:defRPr>
      </a:lvl7pPr>
      <a:lvl8pPr marL="4571886" indent="-304792" algn="l" defTabSz="1219170" rtl="0" eaLnBrk="1" latinLnBrk="0" hangingPunct="1">
        <a:lnSpc>
          <a:spcPct val="90000"/>
        </a:lnSpc>
        <a:spcBef>
          <a:spcPts val="667"/>
        </a:spcBef>
        <a:buFont typeface="Arial" panose="020B0604020202020204" pitchFamily="34" charset="0"/>
        <a:buChar char="•"/>
        <a:defRPr sz="2400" kern="1200">
          <a:solidFill>
            <a:schemeClr val="tx1"/>
          </a:solidFill>
          <a:latin typeface="+mn-lt"/>
          <a:ea typeface="+mn-ea"/>
          <a:cs typeface="+mn-cs"/>
        </a:defRPr>
      </a:lvl8pPr>
      <a:lvl9pPr marL="5181470" indent="-304792" algn="l" defTabSz="1219170" rtl="0" eaLnBrk="1" latinLnBrk="0" hangingPunct="1">
        <a:lnSpc>
          <a:spcPct val="90000"/>
        </a:lnSpc>
        <a:spcBef>
          <a:spcPts val="667"/>
        </a:spcBef>
        <a:buFont typeface="Arial" panose="020B0604020202020204" pitchFamily="34" charset="0"/>
        <a:buChar char="•"/>
        <a:defRPr sz="2400" kern="1200">
          <a:solidFill>
            <a:schemeClr val="tx1"/>
          </a:solidFill>
          <a:latin typeface="+mn-lt"/>
          <a:ea typeface="+mn-ea"/>
          <a:cs typeface="+mn-cs"/>
        </a:defRPr>
      </a:lvl9pPr>
    </p:bodyStyle>
    <p:otherStyle>
      <a:defPPr>
        <a:defRPr lang="en-US"/>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g"/><Relationship Id="rId13" Type="http://schemas.openxmlformats.org/officeDocument/2006/relationships/image" Target="../media/image12.jpg"/><Relationship Id="rId18" Type="http://schemas.openxmlformats.org/officeDocument/2006/relationships/image" Target="../media/image17.jpg"/><Relationship Id="rId3" Type="http://schemas.openxmlformats.org/officeDocument/2006/relationships/image" Target="../media/image2.svg"/><Relationship Id="rId7" Type="http://schemas.openxmlformats.org/officeDocument/2006/relationships/image" Target="../media/image6.svg"/><Relationship Id="rId12" Type="http://schemas.openxmlformats.org/officeDocument/2006/relationships/image" Target="../media/image11.jpg"/><Relationship Id="rId17" Type="http://schemas.openxmlformats.org/officeDocument/2006/relationships/image" Target="../media/image16.jpg"/><Relationship Id="rId2" Type="http://schemas.openxmlformats.org/officeDocument/2006/relationships/image" Target="../media/image1.png"/><Relationship Id="rId16" Type="http://schemas.openxmlformats.org/officeDocument/2006/relationships/image" Target="../media/image15.jpg"/><Relationship Id="rId20" Type="http://schemas.openxmlformats.org/officeDocument/2006/relationships/image" Target="../media/image19.jpg"/><Relationship Id="rId1" Type="http://schemas.openxmlformats.org/officeDocument/2006/relationships/slideLayout" Target="../slideLayouts/slideLayout1.xml"/><Relationship Id="rId6" Type="http://schemas.openxmlformats.org/officeDocument/2006/relationships/image" Target="../media/image5.png"/><Relationship Id="rId11" Type="http://schemas.openxmlformats.org/officeDocument/2006/relationships/image" Target="../media/image10.jpg"/><Relationship Id="rId5" Type="http://schemas.openxmlformats.org/officeDocument/2006/relationships/image" Target="../media/image4.svg"/><Relationship Id="rId15" Type="http://schemas.openxmlformats.org/officeDocument/2006/relationships/image" Target="../media/image14.jpg"/><Relationship Id="rId10" Type="http://schemas.openxmlformats.org/officeDocument/2006/relationships/image" Target="../media/image9.gif"/><Relationship Id="rId19" Type="http://schemas.openxmlformats.org/officeDocument/2006/relationships/image" Target="../media/image18.jpg"/><Relationship Id="rId4" Type="http://schemas.openxmlformats.org/officeDocument/2006/relationships/image" Target="../media/image3.png"/><Relationship Id="rId9" Type="http://schemas.openxmlformats.org/officeDocument/2006/relationships/image" Target="../media/image8.jpg"/><Relationship Id="rId14" Type="http://schemas.openxmlformats.org/officeDocument/2006/relationships/image" Target="../media/image13.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A54FB912-2516-3BF6-30BB-49954A19454B}"/>
              </a:ext>
            </a:extLst>
          </p:cNvPr>
          <p:cNvSpPr/>
          <p:nvPr/>
        </p:nvSpPr>
        <p:spPr>
          <a:xfrm>
            <a:off x="96466" y="402076"/>
            <a:ext cx="7122268" cy="7833818"/>
          </a:xfrm>
          <a:prstGeom prst="rect">
            <a:avLst/>
          </a:prstGeom>
          <a:noFill/>
          <a:ln>
            <a:solidFill>
              <a:schemeClr val="tx2">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B3C44945-A9CC-DFF0-C1C9-2BB7276DBFAC}"/>
              </a:ext>
            </a:extLst>
          </p:cNvPr>
          <p:cNvSpPr>
            <a:spLocks noGrp="1"/>
          </p:cNvSpPr>
          <p:nvPr>
            <p:ph type="ctrTitle"/>
          </p:nvPr>
        </p:nvSpPr>
        <p:spPr>
          <a:xfrm>
            <a:off x="1600848" y="34531"/>
            <a:ext cx="4113504" cy="724123"/>
          </a:xfrm>
          <a:solidFill>
            <a:schemeClr val="bg1"/>
          </a:solidFill>
          <a:ln>
            <a:noFill/>
          </a:ln>
        </p:spPr>
        <p:txBody>
          <a:bodyPr anchor="t">
            <a:noAutofit/>
          </a:bodyPr>
          <a:lstStyle/>
          <a:p>
            <a:r>
              <a:rPr lang="en-US" sz="4000" b="1">
                <a:solidFill>
                  <a:schemeClr val="tx2"/>
                </a:solidFill>
                <a:effectLst>
                  <a:outerShdw blurRad="50800" dist="63500" dir="5400000" algn="ctr" rotWithShape="0">
                    <a:schemeClr val="bg1">
                      <a:lumMod val="65000"/>
                      <a:alpha val="75000"/>
                    </a:schemeClr>
                  </a:outerShdw>
                </a:effectLst>
                <a:latin typeface="Rastanty Cortez" panose="02000506000000020003" pitchFamily="2" charset="0"/>
              </a:rPr>
              <a:t>Invest in Folly</a:t>
            </a:r>
            <a:endParaRPr lang="en-US" sz="4000" b="1" dirty="0">
              <a:solidFill>
                <a:schemeClr val="tx2"/>
              </a:solidFill>
              <a:effectLst>
                <a:outerShdw blurRad="50800" dist="63500" dir="5400000" algn="ctr" rotWithShape="0">
                  <a:schemeClr val="bg1">
                    <a:lumMod val="65000"/>
                    <a:alpha val="75000"/>
                  </a:schemeClr>
                </a:outerShdw>
              </a:effectLst>
              <a:latin typeface="Rastanty Cortez" panose="02000506000000020003" pitchFamily="2" charset="0"/>
            </a:endParaRPr>
          </a:p>
        </p:txBody>
      </p:sp>
      <p:sp>
        <p:nvSpPr>
          <p:cNvPr id="3" name="Subtitle 2">
            <a:extLst>
              <a:ext uri="{FF2B5EF4-FFF2-40B4-BE49-F238E27FC236}">
                <a16:creationId xmlns:a16="http://schemas.microsoft.com/office/drawing/2014/main" id="{0191E1D0-9AD9-4BED-A329-A9D7B6F58369}"/>
              </a:ext>
            </a:extLst>
          </p:cNvPr>
          <p:cNvSpPr>
            <a:spLocks noGrp="1"/>
          </p:cNvSpPr>
          <p:nvPr>
            <p:ph type="subTitle" idx="1"/>
          </p:nvPr>
        </p:nvSpPr>
        <p:spPr>
          <a:xfrm>
            <a:off x="288587" y="642016"/>
            <a:ext cx="6738026" cy="436340"/>
          </a:xfrm>
        </p:spPr>
        <p:txBody>
          <a:bodyPr>
            <a:normAutofit/>
          </a:bodyPr>
          <a:lstStyle/>
          <a:p>
            <a:r>
              <a:rPr lang="en-US" sz="2000" b="1" dirty="0">
                <a:solidFill>
                  <a:schemeClr val="tx2"/>
                </a:solidFill>
                <a:latin typeface="Century Gothic" panose="020B0502020202020204" pitchFamily="34" charset="0"/>
              </a:rPr>
              <a:t>124 E Hudson Avenue</a:t>
            </a:r>
          </a:p>
        </p:txBody>
      </p:sp>
      <p:sp>
        <p:nvSpPr>
          <p:cNvPr id="32" name="TextBox 31">
            <a:extLst>
              <a:ext uri="{FF2B5EF4-FFF2-40B4-BE49-F238E27FC236}">
                <a16:creationId xmlns:a16="http://schemas.microsoft.com/office/drawing/2014/main" id="{85F3BD85-556E-4F53-E605-BFBB04A5B55B}"/>
              </a:ext>
            </a:extLst>
          </p:cNvPr>
          <p:cNvSpPr txBox="1"/>
          <p:nvPr/>
        </p:nvSpPr>
        <p:spPr>
          <a:xfrm>
            <a:off x="284474" y="955092"/>
            <a:ext cx="6746252" cy="307777"/>
          </a:xfrm>
          <a:prstGeom prst="rect">
            <a:avLst/>
          </a:prstGeom>
          <a:noFill/>
        </p:spPr>
        <p:txBody>
          <a:bodyPr wrap="square" rtlCol="0">
            <a:spAutoFit/>
          </a:bodyPr>
          <a:lstStyle/>
          <a:p>
            <a:pPr algn="ctr"/>
            <a:r>
              <a:rPr lang="en-US" sz="1400" b="1" dirty="0">
                <a:solidFill>
                  <a:schemeClr val="tx2"/>
                </a:solidFill>
                <a:latin typeface="Century Gothic" panose="020B0502020202020204" pitchFamily="34" charset="0"/>
              </a:rPr>
              <a:t>Folly Beach, SC 29439 | MLS# 23026239 | $2,700,000</a:t>
            </a:r>
          </a:p>
        </p:txBody>
      </p:sp>
      <p:pic>
        <p:nvPicPr>
          <p:cNvPr id="34" name="Graphic 33" descr="Bed outline">
            <a:extLst>
              <a:ext uri="{FF2B5EF4-FFF2-40B4-BE49-F238E27FC236}">
                <a16:creationId xmlns:a16="http://schemas.microsoft.com/office/drawing/2014/main" id="{0C4CA87C-E05B-87A6-FDC2-E068596D0831}"/>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7574492" y="4821976"/>
            <a:ext cx="506064" cy="595844"/>
          </a:xfrm>
          <a:prstGeom prst="rect">
            <a:avLst/>
          </a:prstGeom>
        </p:spPr>
      </p:pic>
      <p:pic>
        <p:nvPicPr>
          <p:cNvPr id="35" name="Graphic 34" descr="Blueprint outline">
            <a:extLst>
              <a:ext uri="{FF2B5EF4-FFF2-40B4-BE49-F238E27FC236}">
                <a16:creationId xmlns:a16="http://schemas.microsoft.com/office/drawing/2014/main" id="{C0441DEF-18BF-C5D1-0843-9938975ECB3D}"/>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8774718" y="4821976"/>
            <a:ext cx="506064" cy="595844"/>
          </a:xfrm>
          <a:prstGeom prst="rect">
            <a:avLst/>
          </a:prstGeom>
        </p:spPr>
      </p:pic>
      <p:pic>
        <p:nvPicPr>
          <p:cNvPr id="36" name="Graphic 35" descr="Bathtub outline">
            <a:extLst>
              <a:ext uri="{FF2B5EF4-FFF2-40B4-BE49-F238E27FC236}">
                <a16:creationId xmlns:a16="http://schemas.microsoft.com/office/drawing/2014/main" id="{07B80C55-6127-134C-4C79-9EA68540E91B}"/>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8174605" y="4821976"/>
            <a:ext cx="506064" cy="595844"/>
          </a:xfrm>
          <a:prstGeom prst="rect">
            <a:avLst/>
          </a:prstGeom>
        </p:spPr>
      </p:pic>
      <p:sp>
        <p:nvSpPr>
          <p:cNvPr id="37" name="TextBox 36">
            <a:extLst>
              <a:ext uri="{FF2B5EF4-FFF2-40B4-BE49-F238E27FC236}">
                <a16:creationId xmlns:a16="http://schemas.microsoft.com/office/drawing/2014/main" id="{13B2163B-949A-DA39-590E-1904217AF7BD}"/>
              </a:ext>
            </a:extLst>
          </p:cNvPr>
          <p:cNvSpPr txBox="1"/>
          <p:nvPr/>
        </p:nvSpPr>
        <p:spPr>
          <a:xfrm>
            <a:off x="8661163" y="5308596"/>
            <a:ext cx="479342" cy="246221"/>
          </a:xfrm>
          <a:prstGeom prst="rect">
            <a:avLst/>
          </a:prstGeom>
          <a:noFill/>
        </p:spPr>
        <p:txBody>
          <a:bodyPr wrap="square">
            <a:spAutoFit/>
          </a:bodyPr>
          <a:lstStyle/>
          <a:p>
            <a:pPr algn="ctr"/>
            <a:r>
              <a:rPr lang="en-US" sz="1000" dirty="0">
                <a:latin typeface="Century Gothic" panose="020B0502020202020204" pitchFamily="34" charset="0"/>
              </a:rPr>
              <a:t>3</a:t>
            </a:r>
          </a:p>
        </p:txBody>
      </p:sp>
      <p:sp>
        <p:nvSpPr>
          <p:cNvPr id="38" name="TextBox 37">
            <a:extLst>
              <a:ext uri="{FF2B5EF4-FFF2-40B4-BE49-F238E27FC236}">
                <a16:creationId xmlns:a16="http://schemas.microsoft.com/office/drawing/2014/main" id="{5D24C747-1A8D-2EE3-C495-C3A7833BC351}"/>
              </a:ext>
            </a:extLst>
          </p:cNvPr>
          <p:cNvSpPr txBox="1"/>
          <p:nvPr/>
        </p:nvSpPr>
        <p:spPr>
          <a:xfrm>
            <a:off x="9261277" y="5308596"/>
            <a:ext cx="479342" cy="246888"/>
          </a:xfrm>
          <a:prstGeom prst="rect">
            <a:avLst/>
          </a:prstGeom>
          <a:noFill/>
        </p:spPr>
        <p:txBody>
          <a:bodyPr wrap="square">
            <a:spAutoFit/>
          </a:bodyPr>
          <a:lstStyle/>
          <a:p>
            <a:pPr algn="ctr"/>
            <a:r>
              <a:rPr lang="en-US" sz="1000" dirty="0">
                <a:latin typeface="Century Gothic" panose="020B0502020202020204" pitchFamily="34" charset="0"/>
              </a:rPr>
              <a:t>1,844</a:t>
            </a:r>
          </a:p>
        </p:txBody>
      </p:sp>
      <p:sp>
        <p:nvSpPr>
          <p:cNvPr id="39" name="TextBox 38">
            <a:extLst>
              <a:ext uri="{FF2B5EF4-FFF2-40B4-BE49-F238E27FC236}">
                <a16:creationId xmlns:a16="http://schemas.microsoft.com/office/drawing/2014/main" id="{8B1F621C-2B3D-2EFF-E13C-8EBE4D1226B8}"/>
              </a:ext>
            </a:extLst>
          </p:cNvPr>
          <p:cNvSpPr txBox="1"/>
          <p:nvPr/>
        </p:nvSpPr>
        <p:spPr>
          <a:xfrm>
            <a:off x="8061050" y="5308596"/>
            <a:ext cx="479342" cy="246221"/>
          </a:xfrm>
          <a:prstGeom prst="rect">
            <a:avLst/>
          </a:prstGeom>
          <a:noFill/>
        </p:spPr>
        <p:txBody>
          <a:bodyPr wrap="square">
            <a:spAutoFit/>
          </a:bodyPr>
          <a:lstStyle/>
          <a:p>
            <a:pPr algn="ctr"/>
            <a:r>
              <a:rPr lang="en-US" sz="1000" dirty="0">
                <a:latin typeface="Century Gothic" panose="020B0502020202020204" pitchFamily="34" charset="0"/>
              </a:rPr>
              <a:t>4</a:t>
            </a:r>
          </a:p>
        </p:txBody>
      </p:sp>
      <p:pic>
        <p:nvPicPr>
          <p:cNvPr id="6" name="Picture 5">
            <a:extLst>
              <a:ext uri="{FF2B5EF4-FFF2-40B4-BE49-F238E27FC236}">
                <a16:creationId xmlns:a16="http://schemas.microsoft.com/office/drawing/2014/main" id="{A020B926-867B-7CBB-673C-3084168EA416}"/>
              </a:ext>
            </a:extLst>
          </p:cNvPr>
          <p:cNvPicPr>
            <a:picLocks noChangeAspect="1"/>
          </p:cNvPicPr>
          <p:nvPr/>
        </p:nvPicPr>
        <p:blipFill>
          <a:blip r:embed="rId8">
            <a:extLst>
              <a:ext uri="{28A0092B-C50C-407E-A947-70E740481C1C}">
                <a14:useLocalDpi xmlns:a14="http://schemas.microsoft.com/office/drawing/2010/main" val="0"/>
              </a:ext>
            </a:extLst>
          </a:blip>
          <a:srcRect/>
          <a:stretch/>
        </p:blipFill>
        <p:spPr>
          <a:xfrm>
            <a:off x="8044654" y="1589213"/>
            <a:ext cx="1492854" cy="995236"/>
          </a:xfrm>
          <a:prstGeom prst="rect">
            <a:avLst/>
          </a:prstGeom>
        </p:spPr>
      </p:pic>
      <p:pic>
        <p:nvPicPr>
          <p:cNvPr id="10" name="Picture 9">
            <a:extLst>
              <a:ext uri="{FF2B5EF4-FFF2-40B4-BE49-F238E27FC236}">
                <a16:creationId xmlns:a16="http://schemas.microsoft.com/office/drawing/2014/main" id="{C1BAA087-D5FC-08C9-143C-81428C7F5EE4}"/>
              </a:ext>
            </a:extLst>
          </p:cNvPr>
          <p:cNvPicPr>
            <a:picLocks noChangeAspect="1"/>
          </p:cNvPicPr>
          <p:nvPr/>
        </p:nvPicPr>
        <p:blipFill>
          <a:blip r:embed="rId9">
            <a:extLst>
              <a:ext uri="{28A0092B-C50C-407E-A947-70E740481C1C}">
                <a14:useLocalDpi xmlns:a14="http://schemas.microsoft.com/office/drawing/2010/main" val="0"/>
              </a:ext>
            </a:extLst>
          </a:blip>
          <a:srcRect/>
          <a:stretch/>
        </p:blipFill>
        <p:spPr>
          <a:xfrm>
            <a:off x="8046597" y="2837350"/>
            <a:ext cx="1490911" cy="993941"/>
          </a:xfrm>
          <a:prstGeom prst="rect">
            <a:avLst/>
          </a:prstGeom>
        </p:spPr>
      </p:pic>
      <p:sp>
        <p:nvSpPr>
          <p:cNvPr id="42" name="TextBox 41">
            <a:extLst>
              <a:ext uri="{FF2B5EF4-FFF2-40B4-BE49-F238E27FC236}">
                <a16:creationId xmlns:a16="http://schemas.microsoft.com/office/drawing/2014/main" id="{0961B75F-0215-7D19-DFEE-6BDF08056B9C}"/>
              </a:ext>
            </a:extLst>
          </p:cNvPr>
          <p:cNvSpPr txBox="1"/>
          <p:nvPr/>
        </p:nvSpPr>
        <p:spPr>
          <a:xfrm>
            <a:off x="207211" y="8323128"/>
            <a:ext cx="2286000" cy="646331"/>
          </a:xfrm>
          <a:prstGeom prst="rect">
            <a:avLst/>
          </a:prstGeom>
          <a:noFill/>
        </p:spPr>
        <p:txBody>
          <a:bodyPr wrap="square" rtlCol="0">
            <a:spAutoFit/>
          </a:bodyPr>
          <a:lstStyle/>
          <a:p>
            <a:r>
              <a:rPr lang="en-US" sz="1600" b="1" i="0" dirty="0">
                <a:solidFill>
                  <a:srgbClr val="083262"/>
                </a:solidFill>
                <a:effectLst/>
                <a:latin typeface="Century Gothic" panose="020B0502020202020204" pitchFamily="34" charset="0"/>
              </a:rPr>
              <a:t>Shirley Gilbert</a:t>
            </a:r>
            <a:br>
              <a:rPr lang="en-US" sz="1600" dirty="0">
                <a:solidFill>
                  <a:srgbClr val="083262"/>
                </a:solidFill>
                <a:latin typeface="Century Gothic" panose="020B0502020202020204" pitchFamily="34" charset="0"/>
              </a:rPr>
            </a:br>
            <a:r>
              <a:rPr lang="en-US" sz="1000" b="0" i="0" dirty="0">
                <a:solidFill>
                  <a:srgbClr val="083262"/>
                </a:solidFill>
                <a:effectLst/>
                <a:latin typeface="Century Gothic" panose="020B0502020202020204" pitchFamily="34" charset="0"/>
              </a:rPr>
              <a:t>843-860-5092 sgilbert@carolinaone.com</a:t>
            </a:r>
            <a:endParaRPr lang="en-US" sz="1000" dirty="0">
              <a:solidFill>
                <a:srgbClr val="083262"/>
              </a:solidFill>
              <a:latin typeface="Century Gothic" panose="020B0502020202020204" pitchFamily="34" charset="0"/>
            </a:endParaRPr>
          </a:p>
        </p:txBody>
      </p:sp>
      <p:pic>
        <p:nvPicPr>
          <p:cNvPr id="46" name="Picture 45">
            <a:extLst>
              <a:ext uri="{FF2B5EF4-FFF2-40B4-BE49-F238E27FC236}">
                <a16:creationId xmlns:a16="http://schemas.microsoft.com/office/drawing/2014/main" id="{64C763E5-66FC-1F7E-0E43-DA00300BAB8F}"/>
              </a:ext>
            </a:extLst>
          </p:cNvPr>
          <p:cNvPicPr>
            <a:picLocks noChangeAspect="1"/>
          </p:cNvPicPr>
          <p:nvPr/>
        </p:nvPicPr>
        <p:blipFill>
          <a:blip r:embed="rId10">
            <a:extLst>
              <a:ext uri="{28A0092B-C50C-407E-A947-70E740481C1C}">
                <a14:useLocalDpi xmlns:a14="http://schemas.microsoft.com/office/drawing/2010/main" val="0"/>
              </a:ext>
            </a:extLst>
          </a:blip>
          <a:srcRect/>
          <a:stretch/>
        </p:blipFill>
        <p:spPr>
          <a:xfrm>
            <a:off x="3193389" y="8323128"/>
            <a:ext cx="928424" cy="638822"/>
          </a:xfrm>
          <a:prstGeom prst="rect">
            <a:avLst/>
          </a:prstGeom>
        </p:spPr>
      </p:pic>
      <p:sp>
        <p:nvSpPr>
          <p:cNvPr id="5" name="TextBox 4">
            <a:extLst>
              <a:ext uri="{FF2B5EF4-FFF2-40B4-BE49-F238E27FC236}">
                <a16:creationId xmlns:a16="http://schemas.microsoft.com/office/drawing/2014/main" id="{930B6364-BBA5-DD85-ACE9-4C6DA6EE40DC}"/>
              </a:ext>
            </a:extLst>
          </p:cNvPr>
          <p:cNvSpPr txBox="1"/>
          <p:nvPr/>
        </p:nvSpPr>
        <p:spPr>
          <a:xfrm>
            <a:off x="-3479381" y="592306"/>
            <a:ext cx="2967057" cy="6324808"/>
          </a:xfrm>
          <a:prstGeom prst="rect">
            <a:avLst/>
          </a:prstGeom>
          <a:noFill/>
        </p:spPr>
        <p:txBody>
          <a:bodyPr wrap="square" rtlCol="0">
            <a:spAutoFit/>
          </a:bodyPr>
          <a:lstStyle/>
          <a:p>
            <a:pPr algn="ctr"/>
            <a:r>
              <a:rPr lang="en-US" sz="900" dirty="0">
                <a:solidFill>
                  <a:schemeClr val="tx2"/>
                </a:solidFill>
                <a:latin typeface="Century Gothic" panose="020B0502020202020204" pitchFamily="34" charset="0"/>
              </a:rPr>
              <a:t>This stunning 5br, 4.5ba low country custom built home by </a:t>
            </a:r>
            <a:r>
              <a:rPr lang="en-US" sz="900" dirty="0" err="1">
                <a:solidFill>
                  <a:schemeClr val="tx2"/>
                </a:solidFill>
                <a:latin typeface="Century Gothic" panose="020B0502020202020204" pitchFamily="34" charset="0"/>
              </a:rPr>
              <a:t>Simonini</a:t>
            </a:r>
            <a:r>
              <a:rPr lang="en-US" sz="900" dirty="0">
                <a:solidFill>
                  <a:schemeClr val="tx2"/>
                </a:solidFill>
                <a:latin typeface="Century Gothic" panose="020B0502020202020204" pitchFamily="34" charset="0"/>
              </a:rPr>
              <a:t> Home Builders has been meticulously cared for situated on a .60 acre heavily treed lot on large pond in private gated community of Popular Grove. This spacious , two story, 4721 square foot home features master bedroom suite on the first level, full front porch, beautiful heart pine wood flooring, large entry foyer which separates the private study from formal dining room, open gourmet kitchen with Wolf 6 burner gas stove, built in </a:t>
            </a:r>
            <a:r>
              <a:rPr lang="en-US" sz="900" dirty="0" err="1">
                <a:solidFill>
                  <a:schemeClr val="tx2"/>
                </a:solidFill>
                <a:latin typeface="Century Gothic" panose="020B0502020202020204" pitchFamily="34" charset="0"/>
              </a:rPr>
              <a:t>SubZero</a:t>
            </a:r>
            <a:r>
              <a:rPr lang="en-US" sz="900" dirty="0">
                <a:solidFill>
                  <a:schemeClr val="tx2"/>
                </a:solidFill>
                <a:latin typeface="Century Gothic" panose="020B0502020202020204" pitchFamily="34" charset="0"/>
              </a:rPr>
              <a:t> refrigerator/freezer, dishwasher, microwave oven and large pantry. Half bath/Powder room under stairway and large utility room for washer and dryer and deep sink and built in cabinets off hallway. The smaller den with gas log fireplace opens to kitchen and breakfast room. The larger fireplace opens to kitchen and breakfast room and offers expansive views of the water year-round. The living room with its second gas log fireplace is great for entertaining away from dining areas. The large master bedroom suite is located on the first level and has travertine tile flooring in the master bath, his and hers walk in closets, separate vanities, soaking tub, and a large separate shower. There is a game room with separate stairs over the two-car garage large enough for a pool table. The second level boasts 4 spacious bedrooms and three bathrooms. On the rear of home is a large screened in porch and open deck overlooking firepit and pond. To reduce maintenance the exposed wood decking has been replaced with </a:t>
            </a:r>
            <a:r>
              <a:rPr lang="en-US" sz="900" dirty="0" err="1">
                <a:solidFill>
                  <a:schemeClr val="tx2"/>
                </a:solidFill>
                <a:latin typeface="Century Gothic" panose="020B0502020202020204" pitchFamily="34" charset="0"/>
              </a:rPr>
              <a:t>Trex</a:t>
            </a:r>
            <a:r>
              <a:rPr lang="en-US" sz="900" dirty="0">
                <a:solidFill>
                  <a:schemeClr val="tx2"/>
                </a:solidFill>
                <a:latin typeface="Century Gothic" panose="020B0502020202020204" pitchFamily="34" charset="0"/>
              </a:rPr>
              <a:t> decking and exposed rail caps with PVC. Yard has irrigation system and 120-gallon buried propane tank. Sellers just replaced roof with 50 year architectural shingles with transferable warranty. The two electric water heaters have been converted to a single LP gas fired tankless water heater. New epoxy coating on floors and newly finished walls now in two car garage. Neighborhood amenities include Privacy gate, Boat Ramp, Dock facilities, Exercise area, Pool, RV/boat storage and walking/jogging trails. Don't forget the fantastic equestrian center for your horses!</a:t>
            </a:r>
          </a:p>
        </p:txBody>
      </p:sp>
      <p:grpSp>
        <p:nvGrpSpPr>
          <p:cNvPr id="24" name="Group 23">
            <a:extLst>
              <a:ext uri="{FF2B5EF4-FFF2-40B4-BE49-F238E27FC236}">
                <a16:creationId xmlns:a16="http://schemas.microsoft.com/office/drawing/2014/main" id="{E7B45CD7-1A0D-28B3-76CD-400A45385827}"/>
              </a:ext>
            </a:extLst>
          </p:cNvPr>
          <p:cNvGrpSpPr/>
          <p:nvPr/>
        </p:nvGrpSpPr>
        <p:grpSpPr>
          <a:xfrm>
            <a:off x="185088" y="1232665"/>
            <a:ext cx="6945024" cy="2286801"/>
            <a:chOff x="207211" y="1232665"/>
            <a:chExt cx="6945024" cy="2286801"/>
          </a:xfrm>
        </p:grpSpPr>
        <p:pic>
          <p:nvPicPr>
            <p:cNvPr id="14" name="Picture 13">
              <a:extLst>
                <a:ext uri="{FF2B5EF4-FFF2-40B4-BE49-F238E27FC236}">
                  <a16:creationId xmlns:a16="http://schemas.microsoft.com/office/drawing/2014/main" id="{95A1446C-5246-385C-EFE1-915BF3926DAD}"/>
                </a:ext>
              </a:extLst>
            </p:cNvPr>
            <p:cNvPicPr>
              <a:picLocks noChangeAspect="1"/>
            </p:cNvPicPr>
            <p:nvPr/>
          </p:nvPicPr>
          <p:blipFill>
            <a:blip r:embed="rId11">
              <a:extLst>
                <a:ext uri="{28A0092B-C50C-407E-A947-70E740481C1C}">
                  <a14:useLocalDpi xmlns:a14="http://schemas.microsoft.com/office/drawing/2010/main" val="0"/>
                </a:ext>
              </a:extLst>
            </a:blip>
            <a:srcRect/>
            <a:stretch/>
          </p:blipFill>
          <p:spPr>
            <a:xfrm>
              <a:off x="207211" y="1232665"/>
              <a:ext cx="3090855" cy="2286801"/>
            </a:xfrm>
            <a:prstGeom prst="rect">
              <a:avLst/>
            </a:prstGeom>
          </p:spPr>
        </p:pic>
        <p:pic>
          <p:nvPicPr>
            <p:cNvPr id="11" name="Picture 10">
              <a:extLst>
                <a:ext uri="{FF2B5EF4-FFF2-40B4-BE49-F238E27FC236}">
                  <a16:creationId xmlns:a16="http://schemas.microsoft.com/office/drawing/2014/main" id="{84E63AF5-E08C-C8FB-EE15-FDC1B04AA2EF}"/>
                </a:ext>
              </a:extLst>
            </p:cNvPr>
            <p:cNvPicPr>
              <a:picLocks noChangeAspect="1"/>
            </p:cNvPicPr>
            <p:nvPr/>
          </p:nvPicPr>
          <p:blipFill rotWithShape="1">
            <a:blip r:embed="rId12">
              <a:extLst>
                <a:ext uri="{28A0092B-C50C-407E-A947-70E740481C1C}">
                  <a14:useLocalDpi xmlns:a14="http://schemas.microsoft.com/office/drawing/2010/main" val="0"/>
                </a:ext>
              </a:extLst>
            </a:blip>
            <a:srcRect l="10529" r="12778"/>
            <a:stretch/>
          </p:blipFill>
          <p:spPr>
            <a:xfrm>
              <a:off x="4053320" y="1233065"/>
              <a:ext cx="3098915" cy="2286000"/>
            </a:xfrm>
            <a:prstGeom prst="rect">
              <a:avLst/>
            </a:prstGeom>
          </p:spPr>
        </p:pic>
      </p:grpSp>
      <p:grpSp>
        <p:nvGrpSpPr>
          <p:cNvPr id="23" name="Group 22">
            <a:extLst>
              <a:ext uri="{FF2B5EF4-FFF2-40B4-BE49-F238E27FC236}">
                <a16:creationId xmlns:a16="http://schemas.microsoft.com/office/drawing/2014/main" id="{B2DBCAD1-F090-FEB4-624E-C49B3870D19E}"/>
              </a:ext>
            </a:extLst>
          </p:cNvPr>
          <p:cNvGrpSpPr/>
          <p:nvPr/>
        </p:nvGrpSpPr>
        <p:grpSpPr>
          <a:xfrm>
            <a:off x="185088" y="5824145"/>
            <a:ext cx="6945024" cy="2336028"/>
            <a:chOff x="207211" y="5824145"/>
            <a:chExt cx="6945024" cy="2336028"/>
          </a:xfrm>
        </p:grpSpPr>
        <p:pic>
          <p:nvPicPr>
            <p:cNvPr id="8" name="Picture 7">
              <a:extLst>
                <a:ext uri="{FF2B5EF4-FFF2-40B4-BE49-F238E27FC236}">
                  <a16:creationId xmlns:a16="http://schemas.microsoft.com/office/drawing/2014/main" id="{6FAE24A8-E557-019F-E015-5A3B154F3C19}"/>
                </a:ext>
              </a:extLst>
            </p:cNvPr>
            <p:cNvPicPr>
              <a:picLocks/>
            </p:cNvPicPr>
            <p:nvPr/>
          </p:nvPicPr>
          <p:blipFill>
            <a:blip r:embed="rId13">
              <a:extLst>
                <a:ext uri="{28A0092B-C50C-407E-A947-70E740481C1C}">
                  <a14:useLocalDpi xmlns:a14="http://schemas.microsoft.com/office/drawing/2010/main" val="0"/>
                </a:ext>
              </a:extLst>
            </a:blip>
            <a:srcRect/>
            <a:stretch/>
          </p:blipFill>
          <p:spPr>
            <a:xfrm>
              <a:off x="207211" y="5824145"/>
              <a:ext cx="1600200" cy="1143000"/>
            </a:xfrm>
            <a:prstGeom prst="rect">
              <a:avLst/>
            </a:prstGeom>
          </p:spPr>
        </p:pic>
        <p:pic>
          <p:nvPicPr>
            <p:cNvPr id="12" name="Picture 11">
              <a:extLst>
                <a:ext uri="{FF2B5EF4-FFF2-40B4-BE49-F238E27FC236}">
                  <a16:creationId xmlns:a16="http://schemas.microsoft.com/office/drawing/2014/main" id="{F444B440-F0CA-57F1-A15B-5C1569EDD1F2}"/>
                </a:ext>
              </a:extLst>
            </p:cNvPr>
            <p:cNvPicPr>
              <a:picLocks/>
            </p:cNvPicPr>
            <p:nvPr/>
          </p:nvPicPr>
          <p:blipFill>
            <a:blip r:embed="rId14">
              <a:extLst>
                <a:ext uri="{28A0092B-C50C-407E-A947-70E740481C1C}">
                  <a14:useLocalDpi xmlns:a14="http://schemas.microsoft.com/office/drawing/2010/main" val="0"/>
                </a:ext>
              </a:extLst>
            </a:blip>
            <a:srcRect/>
            <a:stretch/>
          </p:blipFill>
          <p:spPr>
            <a:xfrm>
              <a:off x="207211" y="7017173"/>
              <a:ext cx="1600200" cy="1143000"/>
            </a:xfrm>
            <a:prstGeom prst="rect">
              <a:avLst/>
            </a:prstGeom>
          </p:spPr>
        </p:pic>
        <p:pic>
          <p:nvPicPr>
            <p:cNvPr id="15" name="Picture 14">
              <a:extLst>
                <a:ext uri="{FF2B5EF4-FFF2-40B4-BE49-F238E27FC236}">
                  <a16:creationId xmlns:a16="http://schemas.microsoft.com/office/drawing/2014/main" id="{9EE7EF8E-B3E2-E512-0034-5C679CFEB235}"/>
                </a:ext>
              </a:extLst>
            </p:cNvPr>
            <p:cNvPicPr>
              <a:picLocks/>
            </p:cNvPicPr>
            <p:nvPr/>
          </p:nvPicPr>
          <p:blipFill>
            <a:blip r:embed="rId15">
              <a:extLst>
                <a:ext uri="{28A0092B-C50C-407E-A947-70E740481C1C}">
                  <a14:useLocalDpi xmlns:a14="http://schemas.microsoft.com/office/drawing/2010/main" val="0"/>
                </a:ext>
              </a:extLst>
            </a:blip>
            <a:srcRect/>
            <a:stretch/>
          </p:blipFill>
          <p:spPr>
            <a:xfrm>
              <a:off x="1988819" y="5824145"/>
              <a:ext cx="1600200" cy="1143000"/>
            </a:xfrm>
            <a:prstGeom prst="rect">
              <a:avLst/>
            </a:prstGeom>
          </p:spPr>
        </p:pic>
        <p:pic>
          <p:nvPicPr>
            <p:cNvPr id="16" name="Picture 15">
              <a:extLst>
                <a:ext uri="{FF2B5EF4-FFF2-40B4-BE49-F238E27FC236}">
                  <a16:creationId xmlns:a16="http://schemas.microsoft.com/office/drawing/2014/main" id="{C16D118F-402C-12E1-C34E-F4DC220E3473}"/>
                </a:ext>
              </a:extLst>
            </p:cNvPr>
            <p:cNvPicPr>
              <a:picLocks/>
            </p:cNvPicPr>
            <p:nvPr/>
          </p:nvPicPr>
          <p:blipFill>
            <a:blip r:embed="rId16">
              <a:extLst>
                <a:ext uri="{28A0092B-C50C-407E-A947-70E740481C1C}">
                  <a14:useLocalDpi xmlns:a14="http://schemas.microsoft.com/office/drawing/2010/main" val="0"/>
                </a:ext>
              </a:extLst>
            </a:blip>
            <a:srcRect/>
            <a:stretch/>
          </p:blipFill>
          <p:spPr>
            <a:xfrm>
              <a:off x="1988819" y="7017173"/>
              <a:ext cx="1600200" cy="1143000"/>
            </a:xfrm>
            <a:prstGeom prst="rect">
              <a:avLst/>
            </a:prstGeom>
          </p:spPr>
        </p:pic>
        <p:pic>
          <p:nvPicPr>
            <p:cNvPr id="17" name="Picture 16">
              <a:extLst>
                <a:ext uri="{FF2B5EF4-FFF2-40B4-BE49-F238E27FC236}">
                  <a16:creationId xmlns:a16="http://schemas.microsoft.com/office/drawing/2014/main" id="{B6C99288-3ADC-3381-B536-6A2ED08DC201}"/>
                </a:ext>
              </a:extLst>
            </p:cNvPr>
            <p:cNvPicPr>
              <a:picLocks/>
            </p:cNvPicPr>
            <p:nvPr/>
          </p:nvPicPr>
          <p:blipFill>
            <a:blip r:embed="rId17">
              <a:extLst>
                <a:ext uri="{28A0092B-C50C-407E-A947-70E740481C1C}">
                  <a14:useLocalDpi xmlns:a14="http://schemas.microsoft.com/office/drawing/2010/main" val="0"/>
                </a:ext>
              </a:extLst>
            </a:blip>
            <a:srcRect/>
            <a:stretch/>
          </p:blipFill>
          <p:spPr>
            <a:xfrm>
              <a:off x="3770427" y="5824145"/>
              <a:ext cx="1600200" cy="1143000"/>
            </a:xfrm>
            <a:prstGeom prst="rect">
              <a:avLst/>
            </a:prstGeom>
          </p:spPr>
        </p:pic>
        <p:pic>
          <p:nvPicPr>
            <p:cNvPr id="18" name="Picture 17">
              <a:extLst>
                <a:ext uri="{FF2B5EF4-FFF2-40B4-BE49-F238E27FC236}">
                  <a16:creationId xmlns:a16="http://schemas.microsoft.com/office/drawing/2014/main" id="{C2255E6F-30CB-9A44-54E4-80FAE8435970}"/>
                </a:ext>
              </a:extLst>
            </p:cNvPr>
            <p:cNvPicPr>
              <a:picLocks/>
            </p:cNvPicPr>
            <p:nvPr/>
          </p:nvPicPr>
          <p:blipFill>
            <a:blip r:embed="rId18">
              <a:extLst>
                <a:ext uri="{28A0092B-C50C-407E-A947-70E740481C1C}">
                  <a14:useLocalDpi xmlns:a14="http://schemas.microsoft.com/office/drawing/2010/main" val="0"/>
                </a:ext>
              </a:extLst>
            </a:blip>
            <a:srcRect/>
            <a:stretch/>
          </p:blipFill>
          <p:spPr>
            <a:xfrm>
              <a:off x="3770427" y="7017173"/>
              <a:ext cx="1600200" cy="1143000"/>
            </a:xfrm>
            <a:prstGeom prst="rect">
              <a:avLst/>
            </a:prstGeom>
          </p:spPr>
        </p:pic>
        <p:pic>
          <p:nvPicPr>
            <p:cNvPr id="19" name="Picture 18">
              <a:extLst>
                <a:ext uri="{FF2B5EF4-FFF2-40B4-BE49-F238E27FC236}">
                  <a16:creationId xmlns:a16="http://schemas.microsoft.com/office/drawing/2014/main" id="{B73C1540-9352-6590-9DAA-BAE5A09AEA10}"/>
                </a:ext>
              </a:extLst>
            </p:cNvPr>
            <p:cNvPicPr>
              <a:picLocks/>
            </p:cNvPicPr>
            <p:nvPr/>
          </p:nvPicPr>
          <p:blipFill>
            <a:blip r:embed="rId19">
              <a:extLst>
                <a:ext uri="{28A0092B-C50C-407E-A947-70E740481C1C}">
                  <a14:useLocalDpi xmlns:a14="http://schemas.microsoft.com/office/drawing/2010/main" val="0"/>
                </a:ext>
              </a:extLst>
            </a:blip>
            <a:srcRect/>
            <a:stretch/>
          </p:blipFill>
          <p:spPr>
            <a:xfrm>
              <a:off x="5552035" y="5824145"/>
              <a:ext cx="1600200" cy="1143000"/>
            </a:xfrm>
            <a:prstGeom prst="rect">
              <a:avLst/>
            </a:prstGeom>
          </p:spPr>
        </p:pic>
        <p:pic>
          <p:nvPicPr>
            <p:cNvPr id="20" name="Picture 19">
              <a:extLst>
                <a:ext uri="{FF2B5EF4-FFF2-40B4-BE49-F238E27FC236}">
                  <a16:creationId xmlns:a16="http://schemas.microsoft.com/office/drawing/2014/main" id="{7B1D3718-1CD1-A274-FBD1-60FA4B212311}"/>
                </a:ext>
              </a:extLst>
            </p:cNvPr>
            <p:cNvPicPr>
              <a:picLocks/>
            </p:cNvPicPr>
            <p:nvPr/>
          </p:nvPicPr>
          <p:blipFill>
            <a:blip r:embed="rId20">
              <a:extLst>
                <a:ext uri="{28A0092B-C50C-407E-A947-70E740481C1C}">
                  <a14:useLocalDpi xmlns:a14="http://schemas.microsoft.com/office/drawing/2010/main" val="0"/>
                </a:ext>
              </a:extLst>
            </a:blip>
            <a:srcRect t="14670" b="14670"/>
            <a:stretch/>
          </p:blipFill>
          <p:spPr>
            <a:xfrm>
              <a:off x="5552035" y="7017173"/>
              <a:ext cx="1600200" cy="1143000"/>
            </a:xfrm>
            <a:prstGeom prst="rect">
              <a:avLst/>
            </a:prstGeom>
          </p:spPr>
        </p:pic>
      </p:grpSp>
      <p:sp>
        <p:nvSpPr>
          <p:cNvPr id="21" name="TextBox 20">
            <a:extLst>
              <a:ext uri="{FF2B5EF4-FFF2-40B4-BE49-F238E27FC236}">
                <a16:creationId xmlns:a16="http://schemas.microsoft.com/office/drawing/2014/main" id="{F813D680-6ECD-005C-3077-9E6D2DED5F90}"/>
              </a:ext>
            </a:extLst>
          </p:cNvPr>
          <p:cNvSpPr txBox="1"/>
          <p:nvPr/>
        </p:nvSpPr>
        <p:spPr>
          <a:xfrm>
            <a:off x="1895369" y="8943945"/>
            <a:ext cx="3524463" cy="200055"/>
          </a:xfrm>
          <a:prstGeom prst="rect">
            <a:avLst/>
          </a:prstGeom>
          <a:noFill/>
        </p:spPr>
        <p:txBody>
          <a:bodyPr wrap="square" rtlCol="0">
            <a:spAutoFit/>
          </a:bodyPr>
          <a:lstStyle/>
          <a:p>
            <a:pPr algn="ctr"/>
            <a:r>
              <a:rPr lang="en-US" sz="700" b="0" i="0" dirty="0">
                <a:solidFill>
                  <a:schemeClr val="tx2">
                    <a:lumMod val="40000"/>
                    <a:lumOff val="60000"/>
                  </a:schemeClr>
                </a:solidFill>
                <a:effectLst/>
                <a:latin typeface="Century Gothic" panose="020B0502020202020204" pitchFamily="34" charset="0"/>
              </a:rPr>
              <a:t>Carolina One Real Estate | 717 Folly Road | Charleston, SC 29412</a:t>
            </a:r>
            <a:endParaRPr lang="en-US" sz="500" dirty="0">
              <a:solidFill>
                <a:schemeClr val="tx2">
                  <a:lumMod val="40000"/>
                  <a:lumOff val="60000"/>
                </a:schemeClr>
              </a:solidFill>
              <a:latin typeface="Century Gothic" panose="020B0502020202020204" pitchFamily="34" charset="0"/>
            </a:endParaRPr>
          </a:p>
        </p:txBody>
      </p:sp>
      <p:sp>
        <p:nvSpPr>
          <p:cNvPr id="7" name="TextBox 6">
            <a:extLst>
              <a:ext uri="{FF2B5EF4-FFF2-40B4-BE49-F238E27FC236}">
                <a16:creationId xmlns:a16="http://schemas.microsoft.com/office/drawing/2014/main" id="{53EDAF66-DE50-54B0-C470-EBCDC12C6EC6}"/>
              </a:ext>
            </a:extLst>
          </p:cNvPr>
          <p:cNvSpPr txBox="1"/>
          <p:nvPr/>
        </p:nvSpPr>
        <p:spPr>
          <a:xfrm>
            <a:off x="236443" y="3874551"/>
            <a:ext cx="6842314" cy="1615442"/>
          </a:xfrm>
          <a:prstGeom prst="rect">
            <a:avLst/>
          </a:prstGeom>
          <a:noFill/>
        </p:spPr>
        <p:txBody>
          <a:bodyPr wrap="square" numCol="1" rtlCol="0" anchor="ctr">
            <a:spAutoFit/>
          </a:bodyPr>
          <a:lstStyle/>
          <a:p>
            <a:pPr algn="ctr">
              <a:lnSpc>
                <a:spcPct val="150000"/>
              </a:lnSpc>
            </a:pPr>
            <a:r>
              <a:rPr lang="en-US" sz="960" dirty="0">
                <a:solidFill>
                  <a:schemeClr val="tx2"/>
                </a:solidFill>
                <a:latin typeface="Century Gothic" panose="020B0502020202020204" pitchFamily="34" charset="0"/>
              </a:rPr>
              <a:t>Two blocks off Center Street in the heart of Fun Folly Beach. Shopping, restaurants and more. Easy beach access in walking distance. Park with tennis, playground and restrooms just down the street. Street to street lot. 11 bedrooms, 8 bathrooms. Two structures. Excellent rental income. The two story building is </a:t>
            </a:r>
            <a:r>
              <a:rPr lang="en-US" sz="960" dirty="0" err="1">
                <a:solidFill>
                  <a:schemeClr val="tx2"/>
                </a:solidFill>
                <a:latin typeface="Century Gothic" panose="020B0502020202020204" pitchFamily="34" charset="0"/>
              </a:rPr>
              <a:t>hardi</a:t>
            </a:r>
            <a:r>
              <a:rPr lang="en-US" sz="960" dirty="0">
                <a:solidFill>
                  <a:schemeClr val="tx2"/>
                </a:solidFill>
                <a:latin typeface="Century Gothic" panose="020B0502020202020204" pitchFamily="34" charset="0"/>
              </a:rPr>
              <a:t> plank siding. See pictures for the floor plan. Sold ''as is, where is''. Selling agent and buyer to verify all information during due diligence period. 121 East Huron Avenue is the address of the 2 story building. One story unit was built in 1955. Flood insurance is transferable. The 2 story duplex is $3150 per side. The 2 bedroom unit is $1800. The one bedroom is $1300. All per month. Total rental income $9400/month. Listing includes 110 and 124 E Hudson.</a:t>
            </a:r>
          </a:p>
        </p:txBody>
      </p:sp>
      <p:sp>
        <p:nvSpPr>
          <p:cNvPr id="22" name="TextBox 21">
            <a:extLst>
              <a:ext uri="{FF2B5EF4-FFF2-40B4-BE49-F238E27FC236}">
                <a16:creationId xmlns:a16="http://schemas.microsoft.com/office/drawing/2014/main" id="{D3D59536-D480-9C7D-A846-515ADBDE2C49}"/>
              </a:ext>
            </a:extLst>
          </p:cNvPr>
          <p:cNvSpPr txBox="1"/>
          <p:nvPr/>
        </p:nvSpPr>
        <p:spPr>
          <a:xfrm>
            <a:off x="4866235" y="8323128"/>
            <a:ext cx="2286000" cy="646331"/>
          </a:xfrm>
          <a:prstGeom prst="rect">
            <a:avLst/>
          </a:prstGeom>
          <a:noFill/>
        </p:spPr>
        <p:txBody>
          <a:bodyPr wrap="square" rtlCol="0">
            <a:spAutoFit/>
          </a:bodyPr>
          <a:lstStyle/>
          <a:p>
            <a:pPr algn="r"/>
            <a:r>
              <a:rPr lang="en-US" sz="1600" b="1" i="0" dirty="0">
                <a:solidFill>
                  <a:srgbClr val="083262"/>
                </a:solidFill>
                <a:effectLst/>
                <a:latin typeface="Century Gothic" panose="020B0502020202020204" pitchFamily="34" charset="0"/>
              </a:rPr>
              <a:t>Amy Waite</a:t>
            </a:r>
            <a:br>
              <a:rPr lang="en-US" sz="1600" dirty="0">
                <a:solidFill>
                  <a:srgbClr val="083262"/>
                </a:solidFill>
                <a:latin typeface="Century Gothic" panose="020B0502020202020204" pitchFamily="34" charset="0"/>
              </a:rPr>
            </a:br>
            <a:r>
              <a:rPr lang="en-US" sz="1000" b="0" i="0" dirty="0">
                <a:solidFill>
                  <a:srgbClr val="083262"/>
                </a:solidFill>
                <a:effectLst/>
                <a:latin typeface="Century Gothic" panose="020B0502020202020204" pitchFamily="34" charset="0"/>
              </a:rPr>
              <a:t>843-224-5092</a:t>
            </a:r>
          </a:p>
          <a:p>
            <a:pPr algn="r"/>
            <a:r>
              <a:rPr lang="en-US" sz="1000" b="0" i="0" dirty="0">
                <a:solidFill>
                  <a:srgbClr val="083262"/>
                </a:solidFill>
                <a:effectLst/>
                <a:latin typeface="Century Gothic" panose="020B0502020202020204" pitchFamily="34" charset="0"/>
              </a:rPr>
              <a:t>amy.waite@carolinaone.com</a:t>
            </a:r>
            <a:endParaRPr lang="en-US" sz="1000" dirty="0">
              <a:solidFill>
                <a:srgbClr val="083262"/>
              </a:solidFill>
              <a:latin typeface="Century Gothic" panose="020B0502020202020204" pitchFamily="34" charset="0"/>
            </a:endParaRPr>
          </a:p>
        </p:txBody>
      </p:sp>
    </p:spTree>
    <p:extLst>
      <p:ext uri="{BB962C8B-B14F-4D97-AF65-F5344CB8AC3E}">
        <p14:creationId xmlns:p14="http://schemas.microsoft.com/office/powerpoint/2010/main" val="263444092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309</TotalTime>
  <Words>602</Words>
  <Application>Microsoft Office PowerPoint</Application>
  <PresentationFormat>Custom</PresentationFormat>
  <Paragraphs>12</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Calibri Light</vt:lpstr>
      <vt:lpstr>Century Gothic</vt:lpstr>
      <vt:lpstr>Rastanty Cortez</vt:lpstr>
      <vt:lpstr>Office Theme</vt:lpstr>
      <vt:lpstr>Invest in Folly</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Agents &amp; Buyers Welcome!</dc:title>
  <dc:creator>A. Thomas Price</dc:creator>
  <cp:lastModifiedBy>A. Thomas Price</cp:lastModifiedBy>
  <cp:revision>21</cp:revision>
  <dcterms:created xsi:type="dcterms:W3CDTF">2022-10-19T11:58:47Z</dcterms:created>
  <dcterms:modified xsi:type="dcterms:W3CDTF">2024-04-21T15:45:29Z</dcterms:modified>
</cp:coreProperties>
</file>