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73152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04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E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872" y="66"/>
      </p:cViewPr>
      <p:guideLst>
        <p:guide orient="horz" pos="230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72454"/>
            <a:ext cx="7772400" cy="156802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145280"/>
            <a:ext cx="6400800" cy="18694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948"/>
            <a:ext cx="2057400" cy="624162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948"/>
            <a:ext cx="6019800" cy="624162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700694"/>
            <a:ext cx="7772400" cy="145288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100495"/>
            <a:ext cx="7772400" cy="160019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06880"/>
            <a:ext cx="4038600" cy="48276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6880"/>
            <a:ext cx="4038600" cy="482769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37454"/>
            <a:ext cx="4040188" cy="6824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19867"/>
            <a:ext cx="4040188" cy="421470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637454"/>
            <a:ext cx="4041775" cy="68241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319867"/>
            <a:ext cx="4041775" cy="421470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91253"/>
            <a:ext cx="3008313" cy="123952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91254"/>
            <a:ext cx="5111750" cy="624332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530774"/>
            <a:ext cx="3008313" cy="500380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5120640"/>
            <a:ext cx="5486400" cy="60452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53627"/>
            <a:ext cx="5486400" cy="438912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725161"/>
            <a:ext cx="5486400" cy="8585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92947"/>
            <a:ext cx="82296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06880"/>
            <a:ext cx="8229600" cy="482769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780107"/>
            <a:ext cx="213360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780107"/>
            <a:ext cx="289560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780107"/>
            <a:ext cx="2133600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"/>
            <a:ext cx="9144000" cy="937560"/>
          </a:xfrm>
          <a:noFill/>
        </p:spPr>
        <p:txBody>
          <a:bodyPr anchor="ctr">
            <a:no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IncognitoMeridies" panose="00000400000000000000" pitchFamily="2" charset="0"/>
              </a:rPr>
              <a:t>Open House Saturday, </a:t>
            </a:r>
            <a:r>
              <a:rPr lang="en-US" sz="2400">
                <a:solidFill>
                  <a:schemeClr val="bg1"/>
                </a:solidFill>
                <a:latin typeface="IncognitoMeridies" panose="00000400000000000000" pitchFamily="2" charset="0"/>
              </a:rPr>
              <a:t>December 19</a:t>
            </a:r>
            <a:r>
              <a:rPr lang="en-US" sz="2400" baseline="30000">
                <a:solidFill>
                  <a:schemeClr val="bg1"/>
                </a:solidFill>
                <a:latin typeface="IncognitoMeridies" panose="00000400000000000000" pitchFamily="2" charset="0"/>
              </a:rPr>
              <a:t>th</a:t>
            </a:r>
            <a:r>
              <a:rPr lang="en-US" sz="2400">
                <a:solidFill>
                  <a:schemeClr val="bg1"/>
                </a:solidFill>
                <a:latin typeface="IncognitoMeridies" panose="00000400000000000000" pitchFamily="2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IncognitoMeridies" panose="00000400000000000000" pitchFamily="2" charset="0"/>
              </a:rPr>
              <a:t>from 1-3</a:t>
            </a:r>
            <a:br>
              <a:rPr lang="en-US" sz="2400" dirty="0">
                <a:solidFill>
                  <a:schemeClr val="bg1"/>
                </a:solidFill>
                <a:latin typeface="IncognitoMeridies" panose="00000400000000000000" pitchFamily="2" charset="0"/>
              </a:rPr>
            </a:br>
            <a:r>
              <a:rPr lang="en-US" sz="2400" i="1" dirty="0">
                <a:solidFill>
                  <a:schemeClr val="bg1"/>
                </a:solidFill>
                <a:latin typeface="IncognitoMeridies" panose="00000400000000000000" pitchFamily="2" charset="0"/>
              </a:rPr>
              <a:t>Absolutely Beautiful 2.25 Cleared Acres!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219350"/>
            <a:ext cx="9144000" cy="2095850"/>
          </a:xfrm>
          <a:solidFill>
            <a:schemeClr val="tx1">
              <a:alpha val="50000"/>
            </a:schemeClr>
          </a:solidFill>
        </p:spPr>
        <p:txBody>
          <a:bodyPr anchor="t">
            <a:noAutofit/>
          </a:bodyPr>
          <a:lstStyle/>
          <a:p>
            <a:r>
              <a:rPr 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You'll enjoy the outdoors sitting on your deck amongst the 12 mature oaks overlooking your picturesque property that feels like a country paradise. Riding lawnmower included. Minutes to I-95, 15 mins. to Edisto River and 30 mins. to Lake Marion.... within minutes to Charleston and Summerville and all they have to offer; plenty of restaurants, shopping, and churches. Enjoy the pond on the property that allows for plenty of fishing. The property can accommodate up to 2 horses. Choose to build your dream home or live in the mobile home which is only 6 years old and has an open floor plan with the master B/R on one side and the other 2 on the other side....kitchen has a handy island which makes entertaining a breeze! A must see!!!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23" y="3168541"/>
            <a:ext cx="1367188" cy="91145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8748" y="4194080"/>
            <a:ext cx="1366980" cy="91132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8732" y="2142806"/>
            <a:ext cx="1366996" cy="91133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23" y="4194069"/>
            <a:ext cx="1366861" cy="91133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8271" y="3168289"/>
            <a:ext cx="1367457" cy="91163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0" y="6563380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Jeanette Turner, ABR | (843) 814-1355 | jeanetteturner100@gmail.com</a:t>
            </a:r>
          </a:p>
          <a:p>
            <a:pPr algn="ctr"/>
            <a:r>
              <a:rPr lang="en-US" sz="12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AgentOwned Charleston Group | 902 Savannah Hwy | Charleston, SC 29407</a:t>
            </a:r>
            <a:endParaRPr lang="en-US" sz="1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85900" y="1088648"/>
            <a:ext cx="61722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124 Newman Lane</a:t>
            </a:r>
            <a:br>
              <a:rPr lang="en-US" sz="20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da-DK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Ridgeville, SC 29472</a:t>
            </a:r>
          </a:p>
          <a:p>
            <a:pPr algn="ctr"/>
            <a:r>
              <a:rPr lang="da-DK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MLS# 20031905 | $259,000</a:t>
            </a:r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23" y="1117065"/>
            <a:ext cx="1367553" cy="91170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23" y="91389"/>
            <a:ext cx="1367054" cy="91160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23" y="2142836"/>
            <a:ext cx="1367454" cy="91163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8198" y="91389"/>
            <a:ext cx="1367530" cy="911687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98589" y="1117228"/>
            <a:ext cx="1367139" cy="91142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67771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203</Words>
  <Application>Microsoft Office PowerPoint</Application>
  <PresentationFormat>Custom</PresentationFormat>
  <Paragraphs>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Century Gothic</vt:lpstr>
      <vt:lpstr>IncognitoMeridies</vt:lpstr>
      <vt:lpstr>Office Theme</vt:lpstr>
      <vt:lpstr>Open House Saturday, December 19th from 1-3 Absolutely Beautiful 2.25 Cleared Acres!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Exclusive Custom Built Home</dc:title>
  <dc:creator>CVH360</dc:creator>
  <cp:lastModifiedBy>A. Thomas Price</cp:lastModifiedBy>
  <cp:revision>12</cp:revision>
  <dcterms:created xsi:type="dcterms:W3CDTF">2006-08-16T00:00:00Z</dcterms:created>
  <dcterms:modified xsi:type="dcterms:W3CDTF">2020-12-15T15:08:11Z</dcterms:modified>
</cp:coreProperties>
</file>