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73152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020" y="66"/>
      </p:cViewPr>
      <p:guideLst>
        <p:guide orient="horz" pos="230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72454"/>
            <a:ext cx="7772400" cy="15680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45280"/>
            <a:ext cx="640080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948"/>
            <a:ext cx="2057400" cy="62416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948"/>
            <a:ext cx="6019800" cy="62416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700694"/>
            <a:ext cx="7772400" cy="14528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100495"/>
            <a:ext cx="7772400" cy="160019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6880"/>
            <a:ext cx="4038600" cy="482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6880"/>
            <a:ext cx="4038600" cy="482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37454"/>
            <a:ext cx="4040188" cy="6824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19867"/>
            <a:ext cx="4040188" cy="421470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37454"/>
            <a:ext cx="4041775" cy="6824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19867"/>
            <a:ext cx="4041775" cy="421470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1253"/>
            <a:ext cx="3008313" cy="12395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91254"/>
            <a:ext cx="5111750" cy="62433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30774"/>
            <a:ext cx="3008313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20640"/>
            <a:ext cx="5486400" cy="60452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53627"/>
            <a:ext cx="5486400" cy="43891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25161"/>
            <a:ext cx="5486400" cy="8585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92947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6880"/>
            <a:ext cx="8229600" cy="4827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80107"/>
            <a:ext cx="213360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80107"/>
            <a:ext cx="289560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780107"/>
            <a:ext cx="213360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609601"/>
          </a:xfrm>
          <a:noFill/>
        </p:spPr>
        <p:txBody>
          <a:bodyPr anchor="ctr">
            <a:noAutofit/>
          </a:bodyPr>
          <a:lstStyle/>
          <a:p>
            <a:r>
              <a:rPr lang="en-US" sz="2400" i="1" dirty="0">
                <a:latin typeface="IncognitoMeridies" panose="00000400000000000000" pitchFamily="2" charset="0"/>
              </a:rPr>
              <a:t>PRICE ADJUSTMENT!!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19350"/>
            <a:ext cx="9144000" cy="2095850"/>
          </a:xfrm>
          <a:solidFill>
            <a:schemeClr val="tx1">
              <a:alpha val="50000"/>
            </a:schemeClr>
          </a:solidFill>
        </p:spPr>
        <p:txBody>
          <a:bodyPr anchor="t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PRICE CHANGE!!! Beautiful 2.25 cleared acres that you can build your dream home on and look out amongst the 9 mature oaks overlooking your picturesque property.....property that feels like a country paradise. Minutes to I-95, 15 mins. to Edisto River and 30 mins. to Lake Marion.... within minutes to Charleston and Summerville and all they have to offer; plenty of restaurants, shopping, and churches. Enjoy the pond on the property that allows for plenty of fishing. The property can accommodate up to 2 horses. Property is not in a flood zone and price does not include the mobile home on property. Ridgeville is not way out there anymore; it's only minutes away and so convenient to everything you need. This is a must see!!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3" y="3168541"/>
            <a:ext cx="1367188" cy="91145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748" y="4194414"/>
            <a:ext cx="1366980" cy="91065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732" y="2143140"/>
            <a:ext cx="1366996" cy="91066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3" y="4194114"/>
            <a:ext cx="1366861" cy="91124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271" y="3168623"/>
            <a:ext cx="1367457" cy="91097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0" y="65633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Jeanette Turner, ABR | (843) 814-1355 | jeanetteturner100@gmail.com</a:t>
            </a:r>
          </a:p>
          <a:p>
            <a:pPr algn="ctr"/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AgentOwned Charleston Group | 902 Savannah Hwy | Charleston, SC 29407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85900" y="609600"/>
            <a:ext cx="6172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124 Newman Lane</a:t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da-DK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Ridgeville, SC 29472</a:t>
            </a:r>
          </a:p>
          <a:p>
            <a:pPr algn="ctr"/>
            <a:r>
              <a:rPr lang="da-DK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MLS# 20031905 | $225,000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3" y="1117065"/>
            <a:ext cx="1367553" cy="91170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3" y="91508"/>
            <a:ext cx="1367054" cy="91136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3" y="2142836"/>
            <a:ext cx="1367454" cy="91163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198" y="91723"/>
            <a:ext cx="1367530" cy="91101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589" y="1117562"/>
            <a:ext cx="1367139" cy="91075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777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186</Words>
  <Application>Microsoft Office PowerPoint</Application>
  <PresentationFormat>Custom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Century Gothic</vt:lpstr>
      <vt:lpstr>IncognitoMeridies</vt:lpstr>
      <vt:lpstr>Office Theme</vt:lpstr>
      <vt:lpstr>PRICE ADJUSTMENT!!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Exclusive Custom Built Home</dc:title>
  <dc:creator>CVH360</dc:creator>
  <cp:lastModifiedBy>A. Thomas Price</cp:lastModifiedBy>
  <cp:revision>14</cp:revision>
  <dcterms:created xsi:type="dcterms:W3CDTF">2006-08-16T00:00:00Z</dcterms:created>
  <dcterms:modified xsi:type="dcterms:W3CDTF">2021-03-15T10:44:56Z</dcterms:modified>
</cp:coreProperties>
</file>