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>
        <p:scale>
          <a:sx n="100" d="100"/>
          <a:sy n="100" d="100"/>
        </p:scale>
        <p:origin x="1526" y="38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5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1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4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09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3106" indent="0">
              <a:buNone/>
              <a:defRPr sz="1818">
                <a:solidFill>
                  <a:schemeClr val="tx1">
                    <a:tint val="75000"/>
                  </a:schemeClr>
                </a:solidFill>
              </a:defRPr>
            </a:lvl2pPr>
            <a:lvl3pPr marL="926213" indent="0">
              <a:buNone/>
              <a:defRPr sz="1636">
                <a:solidFill>
                  <a:schemeClr val="tx1">
                    <a:tint val="75000"/>
                  </a:schemeClr>
                </a:solidFill>
              </a:defRPr>
            </a:lvl3pPr>
            <a:lvl4pPr marL="138932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4pPr>
            <a:lvl5pPr marL="185242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5pPr>
            <a:lvl6pPr marL="231553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6pPr>
            <a:lvl7pPr marL="277864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7pPr>
            <a:lvl8pPr marL="324174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8pPr>
            <a:lvl9pPr marL="370485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273"/>
            </a:lvl1pPr>
            <a:lvl2pPr>
              <a:defRPr sz="2818"/>
            </a:lvl2pPr>
            <a:lvl3pPr>
              <a:defRPr sz="2455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273"/>
            </a:lvl1pPr>
            <a:lvl2pPr marL="463106" indent="0">
              <a:buNone/>
              <a:defRPr sz="2818"/>
            </a:lvl2pPr>
            <a:lvl3pPr marL="926213" indent="0">
              <a:buNone/>
              <a:defRPr sz="2455"/>
            </a:lvl3pPr>
            <a:lvl4pPr marL="1389320" indent="0">
              <a:buNone/>
              <a:defRPr sz="2000"/>
            </a:lvl4pPr>
            <a:lvl5pPr marL="1852427" indent="0">
              <a:buNone/>
              <a:defRPr sz="2000"/>
            </a:lvl5pPr>
            <a:lvl6pPr marL="2315533" indent="0">
              <a:buNone/>
              <a:defRPr sz="2000"/>
            </a:lvl6pPr>
            <a:lvl7pPr marL="2778640" indent="0">
              <a:buNone/>
              <a:defRPr sz="2000"/>
            </a:lvl7pPr>
            <a:lvl8pPr marL="3241747" indent="0">
              <a:buNone/>
              <a:defRPr sz="2000"/>
            </a:lvl8pPr>
            <a:lvl9pPr marL="370485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6213" rtl="0" eaLnBrk="1" latinLnBrk="0" hangingPunct="1">
        <a:spcBef>
          <a:spcPct val="0"/>
        </a:spcBef>
        <a:buNone/>
        <a:defRPr sz="44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330" indent="-347330" algn="l" defTabSz="926213" rtl="0" eaLnBrk="1" latinLnBrk="0" hangingPunct="1">
        <a:spcBef>
          <a:spcPct val="20000"/>
        </a:spcBef>
        <a:buFont typeface="Arial" pitchFamily="34" charset="0"/>
        <a:buChar char="•"/>
        <a:defRPr sz="3273" kern="1200">
          <a:solidFill>
            <a:schemeClr val="tx1"/>
          </a:solidFill>
          <a:latin typeface="+mn-lt"/>
          <a:ea typeface="+mn-ea"/>
          <a:cs typeface="+mn-cs"/>
        </a:defRPr>
      </a:lvl1pPr>
      <a:lvl2pPr marL="752548" indent="-289442" algn="l" defTabSz="926213" rtl="0" eaLnBrk="1" latinLnBrk="0" hangingPunct="1">
        <a:spcBef>
          <a:spcPct val="20000"/>
        </a:spcBef>
        <a:buFont typeface="Arial" pitchFamily="34" charset="0"/>
        <a:buChar char="–"/>
        <a:defRPr sz="2818" kern="1200">
          <a:solidFill>
            <a:schemeClr val="tx1"/>
          </a:solidFill>
          <a:latin typeface="+mn-lt"/>
          <a:ea typeface="+mn-ea"/>
          <a:cs typeface="+mn-cs"/>
        </a:defRPr>
      </a:lvl2pPr>
      <a:lvl3pPr marL="115776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455" kern="1200">
          <a:solidFill>
            <a:schemeClr val="tx1"/>
          </a:solidFill>
          <a:latin typeface="+mn-lt"/>
          <a:ea typeface="+mn-ea"/>
          <a:cs typeface="+mn-cs"/>
        </a:defRPr>
      </a:lvl3pPr>
      <a:lvl4pPr marL="1620873" indent="-231553" algn="l" defTabSz="92621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980" indent="-231553" algn="l" defTabSz="92621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86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0194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3300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640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1pPr>
      <a:lvl2pPr marL="463106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2pPr>
      <a:lvl3pPr marL="92621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3pPr>
      <a:lvl4pPr marL="138932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4pPr>
      <a:lvl5pPr marL="185242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5pPr>
      <a:lvl6pPr marL="231553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6pPr>
      <a:lvl7pPr marL="277864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7pPr>
      <a:lvl8pPr marL="324174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8pPr>
      <a:lvl9pPr marL="370485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02" b="4002"/>
          <a:stretch/>
        </p:blipFill>
        <p:spPr>
          <a:xfrm>
            <a:off x="0" y="0"/>
            <a:ext cx="7314629" cy="4480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315199" cy="543396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>
            <a:noAutofit/>
          </a:bodyPr>
          <a:lstStyle/>
          <a:p>
            <a:r>
              <a:rPr lang="en-US" sz="28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Ready For That Dream Home?</a:t>
            </a:r>
            <a:endParaRPr lang="en-US" sz="2800" b="1" i="1" dirty="0">
              <a:ln w="3175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640978"/>
            <a:ext cx="7315199" cy="1327681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Amazing opportunity to own a large lot on a tidal creek in the highly sought after Seaside Estates neighborhood. There's a community boat ramp in the neighborhood Minutes to Folly Beach and downtown Charleston.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06591" y="8361355"/>
            <a:ext cx="1102019" cy="48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120793" y="8948142"/>
            <a:ext cx="7065818" cy="190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36" dirty="0">
                <a:latin typeface="Century Gothic" panose="020B0502020202020204" pitchFamily="34" charset="0"/>
              </a:rPr>
              <a:t>AgentOwned Charleston Group | 902 Savannah Hwy | Charleston, SC 29407-7802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24691" y="8291383"/>
            <a:ext cx="3344067" cy="624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55" dirty="0">
                <a:latin typeface="Century Gothic" panose="020B0502020202020204" pitchFamily="34" charset="0"/>
              </a:rPr>
              <a:t>Kelly Snyder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843-457-5951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kelly.snyder@agentownedrealty.com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43266" y="7010400"/>
            <a:ext cx="1792041" cy="118872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7010400"/>
            <a:ext cx="1792041" cy="118872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86532" y="7010400"/>
            <a:ext cx="1785403" cy="118872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23160" y="7010400"/>
            <a:ext cx="1792040" cy="1188720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/>
          <p:cNvSpPr/>
          <p:nvPr/>
        </p:nvSpPr>
        <p:spPr>
          <a:xfrm>
            <a:off x="0" y="4522020"/>
            <a:ext cx="731519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1250 Seaside Plantation Drive</a:t>
            </a:r>
          </a:p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Seaside Plantation · Charleston</a:t>
            </a:r>
          </a:p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MLS# 21019382 · $325,000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3F5DBE-628A-40B5-A9C1-6BD65A579158}"/>
              </a:ext>
            </a:extLst>
          </p:cNvPr>
          <p:cNvSpPr/>
          <p:nvPr/>
        </p:nvSpPr>
        <p:spPr>
          <a:xfrm>
            <a:off x="3846443" y="8291383"/>
            <a:ext cx="3340168" cy="624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55" dirty="0">
                <a:latin typeface="Century Gothic" panose="020B0502020202020204" pitchFamily="34" charset="0"/>
              </a:rPr>
              <a:t>Greg Gelber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843-494-2354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greg.gelber@agentownedrealty.com</a:t>
            </a:r>
            <a:endParaRPr lang="en-US" sz="727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1558</TotalTime>
  <Words>88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Ready For That Dream Home?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58</cp:revision>
  <dcterms:created xsi:type="dcterms:W3CDTF">2006-08-16T00:00:00Z</dcterms:created>
  <dcterms:modified xsi:type="dcterms:W3CDTF">2021-07-19T23:13:20Z</dcterms:modified>
</cp:coreProperties>
</file>