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6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4/26/2019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7315200" cy="4877495"/>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81150" y="6245990"/>
            <a:ext cx="5730078" cy="2898010"/>
          </a:xfrm>
        </p:spPr>
        <p:txBody>
          <a:bodyPr anchor="ctr">
            <a:noAutofit/>
          </a:bodyPr>
          <a:lstStyle/>
          <a:p>
            <a:r>
              <a:rPr lang="en-US" sz="1400" dirty="0">
                <a:solidFill>
                  <a:schemeClr val="tx2">
                    <a:lumMod val="75000"/>
                  </a:schemeClr>
                </a:solidFill>
                <a:latin typeface="Century Gothic" panose="020B0502020202020204" pitchFamily="34" charset="0"/>
              </a:rPr>
              <a:t>PRE-INSPECTED home in Seaside Farms. WALKING DISTANCE to neighborhood amenities and nearby shopping and dining. 10 minute drive from front door to toes in the sand at Isle of Palms BEACH. NEW ROOF in 2019 and NEW HVAC in 2018. Enjoy the LARGE LOT, FENCED YARD, pond view and wooded buffer. Large Kitchen, eat-in area and Family Room with Fireplace. The OVER-SIZED SCREEN PORCH and paver PATIO off the kitchen/eat-in area brings in fresh air and sunshine. The master bedroom enjoys abundant natural light, a large walk-in closet, dual vanity bath with step-in shower and garden tub. The other two rooms are good sized, and the FROG has lots of good light and is ready to be 4th bedroom/office/media room. </a:t>
            </a:r>
          </a:p>
        </p:txBody>
      </p:sp>
      <p:sp>
        <p:nvSpPr>
          <p:cNvPr id="17" name="Rectangle 16"/>
          <p:cNvSpPr/>
          <p:nvPr/>
        </p:nvSpPr>
        <p:spPr>
          <a:xfrm>
            <a:off x="1" y="9229205"/>
            <a:ext cx="7315199" cy="646331"/>
          </a:xfrm>
          <a:prstGeom prst="rect">
            <a:avLst/>
          </a:prstGeom>
        </p:spPr>
        <p:txBody>
          <a:bodyPr wrap="square">
            <a:spAutoFit/>
          </a:bodyPr>
          <a:lstStyle/>
          <a:p>
            <a:pPr algn="ctr"/>
            <a:r>
              <a:rPr lang="en-US" sz="1400" b="1" dirty="0">
                <a:solidFill>
                  <a:srgbClr val="00325C"/>
                </a:solidFill>
                <a:latin typeface="Century Gothic" panose="020B0502020202020204" pitchFamily="34" charset="0"/>
              </a:rPr>
              <a:t>Steve Kaul, REALTOR</a:t>
            </a:r>
          </a:p>
          <a:p>
            <a:pPr algn="ctr"/>
            <a:r>
              <a:rPr lang="en-US" sz="1100" dirty="0">
                <a:solidFill>
                  <a:srgbClr val="00325C"/>
                </a:solidFill>
                <a:latin typeface="Century Gothic" panose="020B0502020202020204" pitchFamily="34" charset="0"/>
              </a:rPr>
              <a:t>(843) 817-5547 · skaul@carolinaone.com</a:t>
            </a:r>
            <a:br>
              <a:rPr lang="en-US" sz="1100" dirty="0">
                <a:solidFill>
                  <a:srgbClr val="00325C"/>
                </a:solidFill>
                <a:latin typeface="Century Gothic" panose="020B0502020202020204" pitchFamily="34" charset="0"/>
              </a:rPr>
            </a:br>
            <a:r>
              <a:rPr lang="en-US" sz="1100" dirty="0">
                <a:solidFill>
                  <a:srgbClr val="00325C"/>
                </a:solidFill>
                <a:latin typeface="Century Gothic" panose="020B0502020202020204" pitchFamily="34" charset="0"/>
              </a:rPr>
              <a:t>www.charlestonhousehunt.com </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Carolina One Real Estate · 195 W Coleman Blvd · Mt Pleasant, SC 29464-3495</a:t>
            </a:r>
          </a:p>
        </p:txBody>
      </p:sp>
      <p:sp>
        <p:nvSpPr>
          <p:cNvPr id="23" name="Rectangle 22"/>
          <p:cNvSpPr/>
          <p:nvPr/>
        </p:nvSpPr>
        <p:spPr>
          <a:xfrm>
            <a:off x="0" y="3962400"/>
            <a:ext cx="7315200" cy="646331"/>
          </a:xfrm>
          <a:prstGeom prst="rect">
            <a:avLst/>
          </a:prstGeom>
          <a:noFill/>
        </p:spPr>
        <p:txBody>
          <a:bodyPr wrap="square">
            <a:spAutoFit/>
          </a:bodyPr>
          <a:lstStyle/>
          <a:p>
            <a:pPr algn="r"/>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Price Reduced!</a:t>
            </a:r>
          </a:p>
        </p:txBody>
      </p:sp>
      <p:sp>
        <p:nvSpPr>
          <p:cNvPr id="2" name="Title 1"/>
          <p:cNvSpPr>
            <a:spLocks noGrp="1"/>
          </p:cNvSpPr>
          <p:nvPr>
            <p:ph type="ctrTitle"/>
          </p:nvPr>
        </p:nvSpPr>
        <p:spPr>
          <a:xfrm>
            <a:off x="1437756" y="5019789"/>
            <a:ext cx="5869504" cy="1182660"/>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1252 Wild Olive Drive</a:t>
            </a:r>
            <a:br>
              <a:rPr lang="en-US" sz="2800" b="0" cap="none" dirty="0">
                <a:ln w="10541" cmpd="sng">
                  <a:noFill/>
                  <a:prstDash val="solid"/>
                </a:ln>
                <a:solidFill>
                  <a:schemeClr val="tx2"/>
                </a:solidFill>
                <a:effectLst/>
                <a:latin typeface="Century Gothic" panose="020B0502020202020204" pitchFamily="34" charset="0"/>
              </a:rPr>
            </a:br>
            <a:r>
              <a:rPr lang="en-US" sz="1700" b="0" cap="none" dirty="0">
                <a:ln w="10541" cmpd="sng">
                  <a:noFill/>
                  <a:prstDash val="solid"/>
                </a:ln>
                <a:solidFill>
                  <a:schemeClr val="tx2"/>
                </a:solidFill>
                <a:effectLst/>
                <a:latin typeface="Century Gothic" panose="020B0502020202020204" pitchFamily="34" charset="0"/>
              </a:rPr>
              <a:t>Seaside Farms :: Mount Pleasant, SC 29464</a:t>
            </a:r>
            <a:br>
              <a:rPr lang="en-US" sz="1700" b="0" cap="none" dirty="0">
                <a:ln w="10541" cmpd="sng">
                  <a:noFill/>
                  <a:prstDash val="solid"/>
                </a:ln>
                <a:solidFill>
                  <a:schemeClr val="tx2"/>
                </a:solidFill>
                <a:effectLst/>
                <a:latin typeface="Century Gothic" panose="020B0502020202020204" pitchFamily="34" charset="0"/>
              </a:rPr>
            </a:br>
            <a:r>
              <a:rPr lang="en-US" sz="1700" b="0" cap="none" dirty="0">
                <a:ln w="10541" cmpd="sng">
                  <a:noFill/>
                  <a:prstDash val="solid"/>
                </a:ln>
                <a:solidFill>
                  <a:schemeClr val="tx2"/>
                </a:solidFill>
                <a:effectLst/>
                <a:latin typeface="Century Gothic" panose="020B0502020202020204" pitchFamily="34" charset="0"/>
              </a:rPr>
              <a:t>MLS# 19010653 :: $510,000</a:t>
            </a:r>
            <a:br>
              <a:rPr lang="en-US" sz="1700" b="0" cap="none" dirty="0">
                <a:ln w="10541" cmpd="sng">
                  <a:noFill/>
                  <a:prstDash val="solid"/>
                </a:ln>
                <a:solidFill>
                  <a:schemeClr val="tx2"/>
                </a:solidFill>
                <a:effectLst/>
                <a:latin typeface="Century Gothic" panose="020B0502020202020204" pitchFamily="34" charset="0"/>
              </a:rPr>
            </a:br>
            <a:r>
              <a:rPr lang="en-US" sz="1700" b="0" cap="none" dirty="0">
                <a:ln w="10541" cmpd="sng">
                  <a:noFill/>
                  <a:prstDash val="solid"/>
                </a:ln>
                <a:solidFill>
                  <a:schemeClr val="tx2"/>
                </a:solidFill>
                <a:effectLst/>
                <a:latin typeface="Century Gothic" panose="020B0502020202020204" pitchFamily="34" charset="0"/>
              </a:rPr>
              <a:t>4 Bed / 2</a:t>
            </a:r>
            <a:r>
              <a:rPr lang="en-US" sz="1700" b="0" cap="none">
                <a:ln w="10541" cmpd="sng">
                  <a:noFill/>
                  <a:prstDash val="solid"/>
                </a:ln>
                <a:solidFill>
                  <a:schemeClr val="tx2"/>
                </a:solidFill>
                <a:effectLst/>
                <a:latin typeface="Century Gothic" panose="020B0502020202020204" pitchFamily="34" charset="0"/>
              </a:rPr>
              <a:t>½  Bath / 2,202sf</a:t>
            </a:r>
            <a:endParaRPr lang="en-US" sz="17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8084" y="5988705"/>
            <a:ext cx="1533066" cy="102204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4" y="8121956"/>
            <a:ext cx="1533066" cy="1022044"/>
          </a:xfrm>
          <a:prstGeom prst="rect">
            <a:avLst/>
          </a:prstGeom>
          <a:ln>
            <a:noFill/>
          </a:ln>
        </p:spPr>
      </p:pic>
      <p:pic>
        <p:nvPicPr>
          <p:cNvPr id="19" name="Picture 1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8084" y="4921036"/>
            <a:ext cx="1533066" cy="1024128"/>
          </a:xfrm>
          <a:prstGeom prst="rect">
            <a:avLst/>
          </a:prstGeom>
          <a:ln>
            <a:noFill/>
          </a:ln>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56" y="9294057"/>
            <a:ext cx="1377673" cy="516627"/>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800" y="9221647"/>
            <a:ext cx="529157" cy="661447"/>
          </a:xfrm>
          <a:prstGeom prst="rect">
            <a:avLst/>
          </a:prstGeom>
        </p:spPr>
      </p:pic>
      <p:pic>
        <p:nvPicPr>
          <p:cNvPr id="16" name="Picture 15">
            <a:extLst>
              <a:ext uri="{FF2B5EF4-FFF2-40B4-BE49-F238E27FC236}">
                <a16:creationId xmlns:a16="http://schemas.microsoft.com/office/drawing/2014/main" id="{6CDF85A2-9696-47A9-BBBF-E346254BB146}"/>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8084" y="7054289"/>
            <a:ext cx="1533066" cy="1024128"/>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590</TotalTime>
  <Words>180</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1252 Wild Olive Drive Seaside Farms :: Mount Pleasant, SC 29464 MLS# 19010653 :: $510,000 4 Bed / 2½  Bath / 2,202sf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90</cp:revision>
  <dcterms:created xsi:type="dcterms:W3CDTF">2006-08-16T00:00:00Z</dcterms:created>
  <dcterms:modified xsi:type="dcterms:W3CDTF">2019-04-26T12:40:25Z</dcterms:modified>
</cp:coreProperties>
</file>