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1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hyperlink" Target="mailto:mark@beachbreak-properties.com" TargetMode="External"/><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23829" b="8749"/>
          <a:stretch/>
        </p:blipFill>
        <p:spPr>
          <a:xfrm>
            <a:off x="1" y="-47624"/>
            <a:ext cx="7772399" cy="3476624"/>
          </a:xfrm>
          <a:prstGeom prst="rect">
            <a:avLst/>
          </a:prstGeom>
        </p:spPr>
      </p:pic>
      <p:sp>
        <p:nvSpPr>
          <p:cNvPr id="2" name="Title 1"/>
          <p:cNvSpPr>
            <a:spLocks noGrp="1"/>
          </p:cNvSpPr>
          <p:nvPr>
            <p:ph type="ctrTitle"/>
          </p:nvPr>
        </p:nvSpPr>
        <p:spPr>
          <a:xfrm>
            <a:off x="0" y="-76200"/>
            <a:ext cx="7772400" cy="843280"/>
          </a:xfrm>
          <a:gradFill>
            <a:gsLst>
              <a:gs pos="0">
                <a:schemeClr val="accent3">
                  <a:lumMod val="50000"/>
                </a:schemeClr>
              </a:gs>
              <a:gs pos="49000">
                <a:schemeClr val="accent3">
                  <a:lumMod val="75000"/>
                  <a:alpha val="98000"/>
                </a:schemeClr>
              </a:gs>
              <a:gs pos="100000">
                <a:schemeClr val="bg1">
                  <a:alpha val="0"/>
                </a:schemeClr>
              </a:gs>
            </a:gsLst>
            <a:lin ang="5400000" scaled="0"/>
          </a:gradFill>
        </p:spPr>
        <p:txBody>
          <a:bodyPr anchor="t">
            <a:noAutofit/>
          </a:bodyPr>
          <a:lstStyle/>
          <a:p>
            <a:r>
              <a:rPr lang="en-US" sz="3000"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Hidden </a:t>
            </a:r>
            <a:r>
              <a:rPr lang="en-US" sz="3000" dirty="0" smtClean="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Lakes Gem ~ Best Value in Town</a:t>
            </a:r>
            <a:endParaRPr lang="en-US" sz="3000"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endParaRPr>
          </a:p>
        </p:txBody>
      </p:sp>
      <p:sp>
        <p:nvSpPr>
          <p:cNvPr id="3" name="Subtitle 2"/>
          <p:cNvSpPr>
            <a:spLocks noGrp="1"/>
          </p:cNvSpPr>
          <p:nvPr>
            <p:ph type="subTitle" idx="1"/>
          </p:nvPr>
        </p:nvSpPr>
        <p:spPr>
          <a:xfrm>
            <a:off x="70484" y="3637983"/>
            <a:ext cx="7612380" cy="2895600"/>
          </a:xfrm>
        </p:spPr>
        <p:txBody>
          <a:bodyPr>
            <a:noAutofit/>
          </a:bodyPr>
          <a:lstStyle/>
          <a:p>
            <a:r>
              <a:rPr lang="en-US" sz="1200" dirty="0">
                <a:latin typeface="Century Gothic" panose="020B0502020202020204" pitchFamily="34" charset="0"/>
              </a:rPr>
              <a:t>Are you in need a home with lots of space for a growing family? Do you have relatives or friends from up North visiting you often (especially during their cold winters?!) Perhaps you have parents or extended family who live with you and you're looking for separate space for them? Maybe you entertain often? This gorgeous home in desirable Hidden Lakes may be the right fit! This elevated-style home has an entirely useable ground floor because it sits in an ''X'' flood zone. The downstairs consists of a huge mother-in-law suite with a 3 car garage, 2 bedrooms, a full bathroom, huge living room and a gorgeous kitchen overlooking the backyard and pond. Upstairs you'll find 2 large guest rooms on one side of the large, open kitchen/living room, and a massive Master Suite on the other side. Hidden Lakes is one of the most desirable neighborhoods in inner Mt. Pleasant - just a few minutes from the beaches, downtown, the shops at Seaside Farms and Town Centre. The unique community boasts a huge, fresh water lake and canal system that's open to all homeowners and their guests for fishing, sailing, paddle boarding, electric boats, etc. There's a neighborhood pool, clubhouse, tennis courts, playground, boat &amp; </a:t>
            </a:r>
            <a:r>
              <a:rPr lang="en-US" sz="1200" dirty="0" err="1">
                <a:latin typeface="Century Gothic" panose="020B0502020202020204" pitchFamily="34" charset="0"/>
              </a:rPr>
              <a:t>rv</a:t>
            </a:r>
            <a:r>
              <a:rPr lang="en-US" sz="1200" dirty="0">
                <a:latin typeface="Century Gothic" panose="020B0502020202020204" pitchFamily="34" charset="0"/>
              </a:rPr>
              <a:t> storage yard, and most homes are connected to the neighborhood irrigation system which draws water straight from the lake. (Talk about savings on your water bill!) There are so many reasons you'll love this home in Hidden Lakes!</a:t>
            </a:r>
            <a:endParaRPr lang="en-US" sz="1200" dirty="0">
              <a:latin typeface="Century Gothic" panose="020B0502020202020204" pitchFamily="34" charset="0"/>
            </a:endParaRPr>
          </a:p>
        </p:txBody>
      </p:sp>
      <p:pic>
        <p:nvPicPr>
          <p:cNvPr id="1026" name="Picture 2" descr="G:\All Web Sites\CVH\flyers\4204CoolidgeSt_060514\mark.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0" y="9067799"/>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 y="9067799"/>
            <a:ext cx="1847850" cy="914400"/>
          </a:xfrm>
          <a:prstGeom prst="rect">
            <a:avLst/>
          </a:prstGeom>
        </p:spPr>
      </p:pic>
      <p:sp>
        <p:nvSpPr>
          <p:cNvPr id="9" name="Rectangle 8"/>
          <p:cNvSpPr/>
          <p:nvPr/>
        </p:nvSpPr>
        <p:spPr>
          <a:xfrm>
            <a:off x="0" y="2697430"/>
            <a:ext cx="7772400" cy="731570"/>
          </a:xfrm>
          <a:prstGeom prst="rect">
            <a:avLst/>
          </a:prstGeom>
          <a:gradFill>
            <a:gsLst>
              <a:gs pos="0">
                <a:schemeClr val="bg1">
                  <a:alpha val="0"/>
                </a:schemeClr>
              </a:gs>
              <a:gs pos="50000">
                <a:schemeClr val="bg1">
                  <a:alpha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endParaRPr>
          </a:p>
          <a:p>
            <a:pPr algn="ctr"/>
            <a:r>
              <a:rPr lang="en-US" dirty="0">
                <a:solidFill>
                  <a:schemeClr val="tx1"/>
                </a:solidFill>
                <a:effectLst>
                  <a:outerShdw blurRad="38100" dist="38100" dir="2700000" algn="tl">
                    <a:srgbClr val="000000">
                      <a:alpha val="43137"/>
                    </a:srgbClr>
                  </a:outerShdw>
                </a:effectLst>
                <a:latin typeface="Century Gothic" panose="020B0502020202020204" pitchFamily="34" charset="0"/>
              </a:rPr>
              <a:t>1253 Waterfront </a:t>
            </a: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Dr - </a:t>
            </a: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Mt Pleasant - MLS# </a:t>
            </a: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15009854 - </a:t>
            </a:r>
            <a:r>
              <a:rPr lang="en-US" dirty="0">
                <a:solidFill>
                  <a:schemeClr val="tx1"/>
                </a:solidFill>
                <a:effectLst>
                  <a:outerShdw blurRad="38100" dist="38100" dir="2700000" algn="tl">
                    <a:srgbClr val="000000">
                      <a:alpha val="43137"/>
                    </a:srgbClr>
                  </a:outerShdw>
                </a:effectLst>
                <a:latin typeface="Century Gothic" panose="020B0502020202020204" pitchFamily="34" charset="0"/>
              </a:rPr>
              <a:t>$780,000</a:t>
            </a:r>
            <a:endParaRPr lang="en-US"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168" y="6595825"/>
            <a:ext cx="1226670" cy="813816"/>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7410" y="6595824"/>
            <a:ext cx="1226670" cy="813816"/>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71652" y="6595246"/>
            <a:ext cx="1226670" cy="81381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40134" y="6595246"/>
            <a:ext cx="1226670" cy="813816"/>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55894" y="6595246"/>
            <a:ext cx="1226670" cy="813816"/>
          </a:xfrm>
          <a:prstGeom prst="rect">
            <a:avLst/>
          </a:prstGeom>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40134" y="7641884"/>
            <a:ext cx="1226670" cy="813816"/>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55204" y="7641884"/>
            <a:ext cx="1226670" cy="813816"/>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271652" y="7641884"/>
            <a:ext cx="540278" cy="813816"/>
          </a:xfrm>
          <a:prstGeom prst="rect">
            <a:avLst/>
          </a:prstGeom>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3168" y="7641884"/>
            <a:ext cx="1226670" cy="813816"/>
          </a:xfrm>
          <a:prstGeom prst="rect">
            <a:avLst/>
          </a:prstGeom>
        </p:spPr>
      </p:pic>
      <p:pic>
        <p:nvPicPr>
          <p:cNvPr id="16" name="Picture 1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85625" y="7641884"/>
            <a:ext cx="1226670" cy="813816"/>
          </a:xfrm>
          <a:prstGeom prst="rect">
            <a:avLst/>
          </a:prstGeom>
        </p:spPr>
      </p:pic>
      <p:sp>
        <p:nvSpPr>
          <p:cNvPr id="19" name="Rectangle 18"/>
          <p:cNvSpPr/>
          <p:nvPr/>
        </p:nvSpPr>
        <p:spPr>
          <a:xfrm>
            <a:off x="4493362" y="9017168"/>
            <a:ext cx="3279037" cy="1015663"/>
          </a:xfrm>
          <a:prstGeom prst="rect">
            <a:avLst/>
          </a:prstGeom>
        </p:spPr>
        <p:txBody>
          <a:bodyPr wrap="square" anchor="ctr">
            <a:spAutoFit/>
          </a:bodyPr>
          <a:lstStyle/>
          <a:p>
            <a:pPr algn="r"/>
            <a:r>
              <a:rPr lang="en-US" sz="2400" dirty="0" smtClean="0">
                <a:latin typeface="Century Gothic" panose="020B0502020202020204" pitchFamily="34" charset="0"/>
              </a:rPr>
              <a:t>Mark Macpherson</a:t>
            </a:r>
          </a:p>
          <a:p>
            <a:pPr algn="r"/>
            <a:r>
              <a:rPr lang="en-US" sz="1200" dirty="0" smtClean="0">
                <a:latin typeface="Century Gothic" panose="020B0502020202020204" pitchFamily="34" charset="0"/>
                <a:hlinkClick r:id="rId15"/>
              </a:rPr>
              <a:t/>
            </a:r>
            <a:br>
              <a:rPr lang="en-US" sz="1200" dirty="0" smtClean="0">
                <a:latin typeface="Century Gothic" panose="020B0502020202020204" pitchFamily="34" charset="0"/>
                <a:hlinkClick r:id="rId15"/>
              </a:rPr>
            </a:br>
            <a:r>
              <a:rPr lang="en-US" sz="1200" dirty="0" smtClean="0">
                <a:latin typeface="Century Gothic" panose="020B0502020202020204" pitchFamily="34" charset="0"/>
                <a:hlinkClick r:id="rId15"/>
              </a:rPr>
              <a:t>mark@beachbreak-properties.com</a:t>
            </a:r>
            <a:endParaRPr lang="en-US" sz="1200" dirty="0" smtClean="0">
              <a:latin typeface="Century Gothic" panose="020B0502020202020204" pitchFamily="34" charset="0"/>
            </a:endParaRPr>
          </a:p>
          <a:p>
            <a:pPr algn="r"/>
            <a:r>
              <a:rPr lang="en-US" sz="1200" dirty="0" smtClean="0">
                <a:latin typeface="Century Gothic" panose="020B0502020202020204" pitchFamily="34" charset="0"/>
              </a:rPr>
              <a:t>843.367.5640 Mobile</a:t>
            </a:r>
            <a:endParaRPr lang="en-US" sz="1200" dirty="0">
              <a:latin typeface="Century Gothic" panose="020B0502020202020204" pitchFamily="34" charset="0"/>
            </a:endParaRPr>
          </a:p>
        </p:txBody>
      </p:sp>
      <p:sp>
        <p:nvSpPr>
          <p:cNvPr id="20" name="Rectangle 19"/>
          <p:cNvSpPr/>
          <p:nvPr/>
        </p:nvSpPr>
        <p:spPr>
          <a:xfrm>
            <a:off x="-2209800" y="8171676"/>
            <a:ext cx="1973810" cy="276999"/>
          </a:xfrm>
          <a:prstGeom prst="rect">
            <a:avLst/>
          </a:prstGeom>
        </p:spPr>
        <p:txBody>
          <a:bodyPr wrap="none">
            <a:spAutoFit/>
          </a:bodyPr>
          <a:lstStyle/>
          <a:p>
            <a:r>
              <a:rPr lang="en-US" sz="1200" dirty="0"/>
              <a:t>The Boulevard Company, LLC</a:t>
            </a:r>
          </a:p>
        </p:txBody>
      </p:sp>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58043" y="7641884"/>
            <a:ext cx="540279" cy="813816"/>
          </a:xfrm>
          <a:prstGeom prst="rect">
            <a:avLst/>
          </a:prstGeom>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308</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Hidden Lakes Gem ~ Best Value in Town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atp1313@gmail.com</cp:lastModifiedBy>
  <cp:revision>6</cp:revision>
  <dcterms:created xsi:type="dcterms:W3CDTF">2006-08-16T00:00:00Z</dcterms:created>
  <dcterms:modified xsi:type="dcterms:W3CDTF">2015-04-28T11:59:34Z</dcterms:modified>
</cp:coreProperties>
</file>