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8FA9"/>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8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22C93AB-3290-494E-9F34-A1202F0000F7}"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EEAE2-B6A9-4A3B-A41F-78D8373AB684}" type="slidenum">
              <a:rPr lang="en-US" smtClean="0"/>
              <a:t>‹#›</a:t>
            </a:fld>
            <a:endParaRPr lang="en-US"/>
          </a:p>
        </p:txBody>
      </p:sp>
    </p:spTree>
    <p:extLst>
      <p:ext uri="{BB962C8B-B14F-4D97-AF65-F5344CB8AC3E}">
        <p14:creationId xmlns:p14="http://schemas.microsoft.com/office/powerpoint/2010/main" val="875934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2C93AB-3290-494E-9F34-A1202F0000F7}"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EEAE2-B6A9-4A3B-A41F-78D8373AB684}" type="slidenum">
              <a:rPr lang="en-US" smtClean="0"/>
              <a:t>‹#›</a:t>
            </a:fld>
            <a:endParaRPr lang="en-US"/>
          </a:p>
        </p:txBody>
      </p:sp>
    </p:spTree>
    <p:extLst>
      <p:ext uri="{BB962C8B-B14F-4D97-AF65-F5344CB8AC3E}">
        <p14:creationId xmlns:p14="http://schemas.microsoft.com/office/powerpoint/2010/main" val="123221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2C93AB-3290-494E-9F34-A1202F0000F7}"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EEAE2-B6A9-4A3B-A41F-78D8373AB684}" type="slidenum">
              <a:rPr lang="en-US" smtClean="0"/>
              <a:t>‹#›</a:t>
            </a:fld>
            <a:endParaRPr lang="en-US"/>
          </a:p>
        </p:txBody>
      </p:sp>
    </p:spTree>
    <p:extLst>
      <p:ext uri="{BB962C8B-B14F-4D97-AF65-F5344CB8AC3E}">
        <p14:creationId xmlns:p14="http://schemas.microsoft.com/office/powerpoint/2010/main" val="1740424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2C93AB-3290-494E-9F34-A1202F0000F7}"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EEAE2-B6A9-4A3B-A41F-78D8373AB684}" type="slidenum">
              <a:rPr lang="en-US" smtClean="0"/>
              <a:t>‹#›</a:t>
            </a:fld>
            <a:endParaRPr lang="en-US"/>
          </a:p>
        </p:txBody>
      </p:sp>
    </p:spTree>
    <p:extLst>
      <p:ext uri="{BB962C8B-B14F-4D97-AF65-F5344CB8AC3E}">
        <p14:creationId xmlns:p14="http://schemas.microsoft.com/office/powerpoint/2010/main" val="3891207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2C93AB-3290-494E-9F34-A1202F0000F7}"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EEAE2-B6A9-4A3B-A41F-78D8373AB684}" type="slidenum">
              <a:rPr lang="en-US" smtClean="0"/>
              <a:t>‹#›</a:t>
            </a:fld>
            <a:endParaRPr lang="en-US"/>
          </a:p>
        </p:txBody>
      </p:sp>
    </p:spTree>
    <p:extLst>
      <p:ext uri="{BB962C8B-B14F-4D97-AF65-F5344CB8AC3E}">
        <p14:creationId xmlns:p14="http://schemas.microsoft.com/office/powerpoint/2010/main" val="311991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22C93AB-3290-494E-9F34-A1202F0000F7}"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EEAE2-B6A9-4A3B-A41F-78D8373AB684}" type="slidenum">
              <a:rPr lang="en-US" smtClean="0"/>
              <a:t>‹#›</a:t>
            </a:fld>
            <a:endParaRPr lang="en-US"/>
          </a:p>
        </p:txBody>
      </p:sp>
    </p:spTree>
    <p:extLst>
      <p:ext uri="{BB962C8B-B14F-4D97-AF65-F5344CB8AC3E}">
        <p14:creationId xmlns:p14="http://schemas.microsoft.com/office/powerpoint/2010/main" val="2671364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2C93AB-3290-494E-9F34-A1202F0000F7}" type="datetimeFigureOut">
              <a:rPr lang="en-US" smtClean="0"/>
              <a:t>4/24/2017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8EEAE2-B6A9-4A3B-A41F-78D8373AB684}" type="slidenum">
              <a:rPr lang="en-US" smtClean="0"/>
              <a:t>‹#›</a:t>
            </a:fld>
            <a:endParaRPr lang="en-US"/>
          </a:p>
        </p:txBody>
      </p:sp>
    </p:spTree>
    <p:extLst>
      <p:ext uri="{BB962C8B-B14F-4D97-AF65-F5344CB8AC3E}">
        <p14:creationId xmlns:p14="http://schemas.microsoft.com/office/powerpoint/2010/main" val="246346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22C93AB-3290-494E-9F34-A1202F0000F7}" type="datetimeFigureOut">
              <a:rPr lang="en-US" smtClean="0"/>
              <a:t>4/24/2017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8EEAE2-B6A9-4A3B-A41F-78D8373AB684}" type="slidenum">
              <a:rPr lang="en-US" smtClean="0"/>
              <a:t>‹#›</a:t>
            </a:fld>
            <a:endParaRPr lang="en-US"/>
          </a:p>
        </p:txBody>
      </p:sp>
    </p:spTree>
    <p:extLst>
      <p:ext uri="{BB962C8B-B14F-4D97-AF65-F5344CB8AC3E}">
        <p14:creationId xmlns:p14="http://schemas.microsoft.com/office/powerpoint/2010/main" val="2082051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2C93AB-3290-494E-9F34-A1202F0000F7}" type="datetimeFigureOut">
              <a:rPr lang="en-US" smtClean="0"/>
              <a:t>4/24/2017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8EEAE2-B6A9-4A3B-A41F-78D8373AB684}" type="slidenum">
              <a:rPr lang="en-US" smtClean="0"/>
              <a:t>‹#›</a:t>
            </a:fld>
            <a:endParaRPr lang="en-US"/>
          </a:p>
        </p:txBody>
      </p:sp>
    </p:spTree>
    <p:extLst>
      <p:ext uri="{BB962C8B-B14F-4D97-AF65-F5344CB8AC3E}">
        <p14:creationId xmlns:p14="http://schemas.microsoft.com/office/powerpoint/2010/main" val="3834367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22C93AB-3290-494E-9F34-A1202F0000F7}"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EEAE2-B6A9-4A3B-A41F-78D8373AB684}" type="slidenum">
              <a:rPr lang="en-US" smtClean="0"/>
              <a:t>‹#›</a:t>
            </a:fld>
            <a:endParaRPr lang="en-US"/>
          </a:p>
        </p:txBody>
      </p:sp>
    </p:spTree>
    <p:extLst>
      <p:ext uri="{BB962C8B-B14F-4D97-AF65-F5344CB8AC3E}">
        <p14:creationId xmlns:p14="http://schemas.microsoft.com/office/powerpoint/2010/main" val="3297188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22C93AB-3290-494E-9F34-A1202F0000F7}"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EEAE2-B6A9-4A3B-A41F-78D8373AB684}" type="slidenum">
              <a:rPr lang="en-US" smtClean="0"/>
              <a:t>‹#›</a:t>
            </a:fld>
            <a:endParaRPr lang="en-US"/>
          </a:p>
        </p:txBody>
      </p:sp>
    </p:spTree>
    <p:extLst>
      <p:ext uri="{BB962C8B-B14F-4D97-AF65-F5344CB8AC3E}">
        <p14:creationId xmlns:p14="http://schemas.microsoft.com/office/powerpoint/2010/main" val="3798631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22C93AB-3290-494E-9F34-A1202F0000F7}" type="datetimeFigureOut">
              <a:rPr lang="en-US" smtClean="0"/>
              <a:t>4/24/2017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E8EEAE2-B6A9-4A3B-A41F-78D8373AB684}" type="slidenum">
              <a:rPr lang="en-US" smtClean="0"/>
              <a:t>‹#›</a:t>
            </a:fld>
            <a:endParaRPr lang="en-US"/>
          </a:p>
        </p:txBody>
      </p:sp>
    </p:spTree>
    <p:extLst>
      <p:ext uri="{BB962C8B-B14F-4D97-AF65-F5344CB8AC3E}">
        <p14:creationId xmlns:p14="http://schemas.microsoft.com/office/powerpoint/2010/main" val="30331145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32568" y="698481"/>
            <a:ext cx="7315200" cy="4116407"/>
          </a:xfrm>
          <a:prstGeom prst="rect">
            <a:avLst/>
          </a:prstGeom>
          <a:noFill/>
          <a:ln w="9525" algn="in">
            <a:solidFill>
              <a:srgbClr val="FFFFFF"/>
            </a:solidFill>
            <a:miter lim="800000"/>
            <a:headEnd/>
            <a:tailEnd/>
          </a:ln>
          <a:effectLst>
            <a:outerShdw blurRad="38100" dist="35921" dir="2700000" algn="ctr" rotWithShape="0">
              <a:srgbClr val="7F7F7F">
                <a:alpha val="50000"/>
              </a:srgbClr>
            </a:outerShdw>
          </a:effectLst>
          <a:extLst>
            <a:ext uri="{909E8E84-426E-40DD-AFC4-6F175D3DCCD1}">
              <a14:hiddenFill xmlns:a14="http://schemas.microsoft.com/office/drawing/2010/main">
                <a:solidFill>
                  <a:srgbClr val="FFFFFF"/>
                </a:solidFill>
              </a14:hiddenFill>
            </a:ext>
          </a:extLst>
        </p:spPr>
      </p:pic>
      <p:sp>
        <p:nvSpPr>
          <p:cNvPr id="4" name="Text Box 2"/>
          <p:cNvSpPr txBox="1">
            <a:spLocks noChangeArrowheads="1"/>
          </p:cNvSpPr>
          <p:nvPr/>
        </p:nvSpPr>
        <p:spPr bwMode="auto">
          <a:xfrm>
            <a:off x="-1588" y="4737100"/>
            <a:ext cx="7783513" cy="2730753"/>
          </a:xfrm>
          <a:prstGeom prst="rect">
            <a:avLst/>
          </a:prstGeom>
          <a:gradFill rotWithShape="1">
            <a:gsLst>
              <a:gs pos="0">
                <a:srgbClr val="FFFFFF">
                  <a:alpha val="50000"/>
                </a:srgbClr>
              </a:gs>
              <a:gs pos="100000">
                <a:srgbClr val="FFFFFF">
                  <a:alpha val="50000"/>
                </a:srgbClr>
              </a:gs>
            </a:gsLst>
            <a:lin ang="0" scaled="1"/>
          </a:gra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54864" tIns="54864" rIns="54864" bIns="54864" numCol="1" anchor="ctr" anchorCtr="0" compatLnSpc="1">
            <a:prstTxWarp prst="textNoShape">
              <a:avLst/>
            </a:prstTxWarp>
          </a:bodyPr>
          <a:lstStyle/>
          <a:p>
            <a:pPr lvl="0" algn="ctr" defTabSz="914400" eaLnBrk="0" fontAlgn="base" hangingPunct="0">
              <a:spcBef>
                <a:spcPct val="0"/>
              </a:spcBef>
              <a:spcAft>
                <a:spcPct val="0"/>
              </a:spcAft>
            </a:pPr>
            <a:r>
              <a:rPr lang="en-US" altLang="en-US" sz="1200" dirty="0">
                <a:solidFill>
                  <a:srgbClr val="AC8FA9"/>
                </a:solidFill>
                <a:latin typeface="Arial" panose="020B0604020202020204" pitchFamily="34" charset="0"/>
              </a:rPr>
              <a:t>Reduced </a:t>
            </a:r>
            <a:r>
              <a:rPr lang="en-US" altLang="en-US" sz="1200">
                <a:solidFill>
                  <a:srgbClr val="AC8FA9"/>
                </a:solidFill>
                <a:latin typeface="Arial" panose="020B0604020202020204" pitchFamily="34" charset="0"/>
              </a:rPr>
              <a:t>to sell </a:t>
            </a:r>
            <a:r>
              <a:rPr lang="en-US" altLang="en-US" sz="1200" dirty="0">
                <a:solidFill>
                  <a:srgbClr val="AC8FA9"/>
                </a:solidFill>
                <a:latin typeface="Arial" panose="020B0604020202020204" pitchFamily="34" charset="0"/>
              </a:rPr>
              <a:t>$20,000. Owner says "get it sold" Location, Location!! This wonderful home is in the middle of Mt Pleasant with over a half acre of land with plenty of room to expand. Close to everything and no HOA fees. Charming, immaculate, 4 bedroom, 1 &amp; 1/2 bath, move-in ready family home in central Mt. Pleasant! Moss Park subdivision is one of Mount Pleasant's best kept secrets! Home sits on a beautiful .57 acre lot with mature oaks, camellias, azaleas, gardenias &amp; fig trees that will keep the freezer loaded. Home is loaded with character with original hardwood floors all upstairs, dining rooms and living room. Updated thermal windows and architectural shingles. Samsung Refrigerator convey in as-is condition.</a:t>
            </a:r>
          </a:p>
          <a:p>
            <a:pPr lvl="0" algn="ctr" defTabSz="914400" eaLnBrk="0" fontAlgn="base" hangingPunct="0">
              <a:spcBef>
                <a:spcPct val="0"/>
              </a:spcBef>
              <a:spcAft>
                <a:spcPct val="0"/>
              </a:spcAft>
            </a:pPr>
            <a:r>
              <a:rPr lang="en-US" altLang="en-US" sz="1200" dirty="0">
                <a:solidFill>
                  <a:srgbClr val="AC8FA9"/>
                </a:solidFill>
                <a:latin typeface="Arial" panose="020B0604020202020204" pitchFamily="34" charset="0"/>
              </a:rPr>
              <a:t>Nice sunroom with sky lights and a cozy wood burning fireplace in living room. Home has well and water pump besides city water.</a:t>
            </a:r>
          </a:p>
          <a:p>
            <a:pPr lvl="0" algn="ctr" defTabSz="914400" eaLnBrk="0" fontAlgn="base" hangingPunct="0">
              <a:spcBef>
                <a:spcPct val="0"/>
              </a:spcBef>
              <a:spcAft>
                <a:spcPct val="0"/>
              </a:spcAft>
            </a:pPr>
            <a:r>
              <a:rPr lang="en-US" altLang="en-US" sz="1200" dirty="0">
                <a:solidFill>
                  <a:srgbClr val="AC8FA9"/>
                </a:solidFill>
                <a:latin typeface="Arial" panose="020B0604020202020204" pitchFamily="34" charset="0"/>
              </a:rPr>
              <a:t>Also, the yard has an electric fence for pets. This home is ready to go! Close to downtown (only 6 miles to the Ravenel Bridge!), beaches (3 Miles to Sullivan's Island!), and Town Center (2.5 miles!) Homes in this neighborhood do not come on the market very often. Very easy to see! Seller is selling said property/home as is. </a:t>
            </a:r>
          </a:p>
          <a:p>
            <a:pPr lvl="0" algn="ctr" defTabSz="914400" eaLnBrk="0" fontAlgn="base" hangingPunct="0">
              <a:spcBef>
                <a:spcPct val="0"/>
              </a:spcBef>
              <a:spcAft>
                <a:spcPct val="0"/>
              </a:spcAft>
            </a:pPr>
            <a:r>
              <a:rPr lang="en-US" altLang="en-US" sz="1200" b="1" dirty="0">
                <a:solidFill>
                  <a:srgbClr val="AC8FA9"/>
                </a:solidFill>
                <a:latin typeface="Arial" panose="020B0604020202020204" pitchFamily="34" charset="0"/>
              </a:rPr>
              <a:t>Owner is willing to buy a one year home warranty.</a:t>
            </a:r>
            <a:endParaRPr kumimoji="0" lang="en-US" altLang="en-US" sz="1600" b="1" i="0" u="none" strike="noStrike" cap="none" normalizeH="0" baseline="0" dirty="0">
              <a:ln>
                <a:noFill/>
              </a:ln>
              <a:solidFill>
                <a:srgbClr val="AC8FA9"/>
              </a:solidFill>
              <a:effectLst/>
              <a:latin typeface="Arial" panose="020B0604020202020204" pitchFamily="34" charset="0"/>
            </a:endParaRPr>
          </a:p>
        </p:txBody>
      </p:sp>
      <p:sp>
        <p:nvSpPr>
          <p:cNvPr id="7" name="Text Box 14"/>
          <p:cNvSpPr txBox="1">
            <a:spLocks noChangeArrowheads="1"/>
          </p:cNvSpPr>
          <p:nvPr/>
        </p:nvSpPr>
        <p:spPr bwMode="auto">
          <a:xfrm>
            <a:off x="232568" y="8937625"/>
            <a:ext cx="2407714" cy="1066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defTabSz="914400" eaLnBrk="0" fontAlgn="base" hangingPunct="0">
              <a:spcBef>
                <a:spcPct val="0"/>
              </a:spcBef>
              <a:spcAft>
                <a:spcPct val="0"/>
              </a:spcAft>
            </a:pPr>
            <a:r>
              <a:rPr lang="en-US" altLang="en-US" sz="1600" dirty="0">
                <a:solidFill>
                  <a:srgbClr val="800080"/>
                </a:solidFill>
                <a:latin typeface="Century Gothic" panose="020B0502020202020204" pitchFamily="34" charset="0"/>
              </a:rPr>
              <a:t>Gloria McGrew</a:t>
            </a:r>
          </a:p>
          <a:p>
            <a:pPr lvl="0" defTabSz="914400" eaLnBrk="0" fontAlgn="base" hangingPunct="0">
              <a:spcBef>
                <a:spcPct val="0"/>
              </a:spcBef>
              <a:spcAft>
                <a:spcPct val="0"/>
              </a:spcAft>
            </a:pPr>
            <a:r>
              <a:rPr lang="en-US" altLang="en-US" sz="1400" dirty="0">
                <a:solidFill>
                  <a:srgbClr val="800080"/>
                </a:solidFill>
                <a:latin typeface="Century Gothic" panose="020B0502020202020204" pitchFamily="34" charset="0"/>
              </a:rPr>
              <a:t>(843) 437-7405</a:t>
            </a:r>
          </a:p>
          <a:p>
            <a:pPr lvl="0" defTabSz="914400" eaLnBrk="0" fontAlgn="base" hangingPunct="0">
              <a:spcBef>
                <a:spcPct val="0"/>
              </a:spcBef>
              <a:spcAft>
                <a:spcPct val="0"/>
              </a:spcAft>
            </a:pPr>
            <a:r>
              <a:rPr lang="en-US" altLang="en-US" sz="1400" dirty="0">
                <a:solidFill>
                  <a:srgbClr val="800080"/>
                </a:solidFill>
                <a:latin typeface="Century Gothic" panose="020B0502020202020204" pitchFamily="34" charset="0"/>
              </a:rPr>
              <a:t>gmayexit@gmail.com</a:t>
            </a:r>
            <a:endParaRPr kumimoji="0" lang="en-US" altLang="en-US" sz="1600" i="0" u="none" strike="noStrike" cap="none" normalizeH="0" baseline="0" dirty="0">
              <a:ln>
                <a:noFill/>
              </a:ln>
              <a:solidFill>
                <a:srgbClr val="800080"/>
              </a:solidFill>
              <a:effectLst/>
              <a:latin typeface="Century Gothic" panose="020B0502020202020204" pitchFamily="34" charset="0"/>
            </a:endParaRPr>
          </a:p>
        </p:txBody>
      </p:sp>
      <p:pic>
        <p:nvPicPr>
          <p:cNvPr id="1039" name="Picture 15" descr="BHHS_CarolinaSu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55156" y="9128125"/>
            <a:ext cx="1470025"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0" name="Picture 16" descr="196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5375" y="8911232"/>
            <a:ext cx="779463" cy="896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57969" y="7467853"/>
            <a:ext cx="771884" cy="1371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75884" y="7467853"/>
            <a:ext cx="771884" cy="1371600"/>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2568" y="7467853"/>
            <a:ext cx="771884" cy="1371600"/>
          </a:xfrm>
          <a:prstGeom prst="rect">
            <a:avLst/>
          </a:prstGeom>
        </p:spPr>
      </p:pic>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04227" y="7467853"/>
            <a:ext cx="771884" cy="1371600"/>
          </a:xfrm>
          <a:prstGeom prst="rect">
            <a:avLst/>
          </a:prstGeom>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50483" y="7467853"/>
            <a:ext cx="771884" cy="1371600"/>
          </a:xfrm>
          <a:prstGeom prst="rect">
            <a:avLst/>
          </a:prstGeom>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686313" y="7467853"/>
            <a:ext cx="771884" cy="1371600"/>
          </a:xfrm>
          <a:prstGeom prst="rect">
            <a:avLst/>
          </a:prstGeom>
        </p:spPr>
      </p:pic>
      <p:pic>
        <p:nvPicPr>
          <p:cNvPr id="14" name="Picture 1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868398" y="7467853"/>
            <a:ext cx="771884" cy="1371600"/>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322141" y="7467853"/>
            <a:ext cx="771884" cy="1371600"/>
          </a:xfrm>
          <a:prstGeom prst="rect">
            <a:avLst/>
          </a:prstGeom>
        </p:spPr>
      </p:pic>
      <p:pic>
        <p:nvPicPr>
          <p:cNvPr id="16" name="Picture 1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140055" y="7467853"/>
            <a:ext cx="771884" cy="1371600"/>
          </a:xfrm>
          <a:prstGeom prst="rect">
            <a:avLst/>
          </a:prstGeom>
        </p:spPr>
      </p:pic>
      <p:sp>
        <p:nvSpPr>
          <p:cNvPr id="17" name="TextBox 16"/>
          <p:cNvSpPr txBox="1"/>
          <p:nvPr/>
        </p:nvSpPr>
        <p:spPr>
          <a:xfrm>
            <a:off x="225027" y="3987324"/>
            <a:ext cx="7330282" cy="830997"/>
          </a:xfrm>
          <a:prstGeom prst="rect">
            <a:avLst/>
          </a:prstGeom>
          <a:noFill/>
        </p:spPr>
        <p:txBody>
          <a:bodyPr wrap="square" rtlCol="0">
            <a:spAutoFit/>
          </a:bodyPr>
          <a:lstStyle/>
          <a:p>
            <a:pPr algn="ctr"/>
            <a:r>
              <a:rPr lang="en-US" sz="2800" b="1" dirty="0">
                <a:solidFill>
                  <a:schemeClr val="bg1"/>
                </a:solidFill>
                <a:effectLst>
                  <a:outerShdw blurRad="38100" dist="38100" dir="2700000" algn="tl">
                    <a:srgbClr val="000000">
                      <a:alpha val="43137"/>
                    </a:srgbClr>
                  </a:outerShdw>
                </a:effectLst>
                <a:latin typeface="Century Gothic" panose="020B0502020202020204" pitchFamily="34" charset="0"/>
              </a:rPr>
              <a:t>1254 Robin Road</a:t>
            </a:r>
          </a:p>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Moss Park ~ Mount Pleasant ~ MLS# 17009557 ~ $435,000</a:t>
            </a:r>
          </a:p>
        </p:txBody>
      </p:sp>
      <p:sp>
        <p:nvSpPr>
          <p:cNvPr id="18" name="Rectangle 17"/>
          <p:cNvSpPr/>
          <p:nvPr/>
        </p:nvSpPr>
        <p:spPr>
          <a:xfrm>
            <a:off x="5140054" y="9147860"/>
            <a:ext cx="2415255" cy="646331"/>
          </a:xfrm>
          <a:prstGeom prst="rect">
            <a:avLst/>
          </a:prstGeom>
        </p:spPr>
        <p:txBody>
          <a:bodyPr wrap="square" anchor="ctr">
            <a:spAutoFit/>
          </a:bodyPr>
          <a:lstStyle/>
          <a:p>
            <a:pPr algn="r"/>
            <a:r>
              <a:rPr lang="en-US" sz="1200" dirty="0">
                <a:solidFill>
                  <a:srgbClr val="800080"/>
                </a:solidFill>
                <a:latin typeface="Century Gothic" panose="020B0502020202020204" pitchFamily="34" charset="0"/>
              </a:rPr>
              <a:t>BHHS Carolina Sun Real Estate</a:t>
            </a:r>
            <a:br>
              <a:rPr lang="en-US" sz="1200" dirty="0">
                <a:solidFill>
                  <a:srgbClr val="800080"/>
                </a:solidFill>
                <a:latin typeface="Century Gothic" panose="020B0502020202020204" pitchFamily="34" charset="0"/>
              </a:rPr>
            </a:br>
            <a:r>
              <a:rPr lang="en-US" sz="1200" dirty="0">
                <a:solidFill>
                  <a:srgbClr val="800080"/>
                </a:solidFill>
                <a:latin typeface="Century Gothic" panose="020B0502020202020204" pitchFamily="34" charset="0"/>
              </a:rPr>
              <a:t>1440 Ben Sawyer Blvd </a:t>
            </a:r>
            <a:r>
              <a:rPr lang="en-US" sz="1200" dirty="0" err="1">
                <a:solidFill>
                  <a:srgbClr val="800080"/>
                </a:solidFill>
                <a:latin typeface="Century Gothic" panose="020B0502020202020204" pitchFamily="34" charset="0"/>
              </a:rPr>
              <a:t>ste</a:t>
            </a:r>
            <a:r>
              <a:rPr lang="en-US" sz="1200" dirty="0">
                <a:solidFill>
                  <a:srgbClr val="800080"/>
                </a:solidFill>
                <a:latin typeface="Century Gothic" panose="020B0502020202020204" pitchFamily="34" charset="0"/>
              </a:rPr>
              <a:t> 1503</a:t>
            </a:r>
            <a:br>
              <a:rPr lang="en-US" sz="1200" dirty="0">
                <a:solidFill>
                  <a:srgbClr val="800080"/>
                </a:solidFill>
                <a:latin typeface="Century Gothic" panose="020B0502020202020204" pitchFamily="34" charset="0"/>
              </a:rPr>
            </a:br>
            <a:r>
              <a:rPr lang="en-US" sz="1200" dirty="0">
                <a:solidFill>
                  <a:srgbClr val="800080"/>
                </a:solidFill>
                <a:latin typeface="Century Gothic" panose="020B0502020202020204" pitchFamily="34" charset="0"/>
              </a:rPr>
              <a:t>Mt Pleasant, SC 29464</a:t>
            </a:r>
          </a:p>
        </p:txBody>
      </p:sp>
      <p:sp>
        <p:nvSpPr>
          <p:cNvPr id="19" name="Rectangle 18"/>
          <p:cNvSpPr/>
          <p:nvPr/>
        </p:nvSpPr>
        <p:spPr>
          <a:xfrm>
            <a:off x="3968" y="3064"/>
            <a:ext cx="7768432" cy="769441"/>
          </a:xfrm>
          <a:prstGeom prst="rect">
            <a:avLst/>
          </a:prstGeom>
        </p:spPr>
        <p:txBody>
          <a:bodyPr wrap="square">
            <a:spAutoFit/>
          </a:bodyPr>
          <a:lstStyle/>
          <a:p>
            <a:pPr algn="ctr"/>
            <a:r>
              <a:rPr lang="en-US" sz="2400" b="1" dirty="0">
                <a:solidFill>
                  <a:srgbClr val="800080"/>
                </a:solidFill>
                <a:latin typeface="Century Gothic" panose="020B0502020202020204" pitchFamily="34" charset="0"/>
              </a:rPr>
              <a:t>Just Reduced $20k</a:t>
            </a:r>
          </a:p>
          <a:p>
            <a:pPr algn="ctr"/>
            <a:r>
              <a:rPr lang="en-US" sz="2000" dirty="0">
                <a:solidFill>
                  <a:srgbClr val="800080"/>
                </a:solidFill>
                <a:latin typeface="Century Gothic" panose="020B0502020202020204" pitchFamily="34" charset="0"/>
              </a:rPr>
              <a:t>Over half-acre in Mt Pleasant!</a:t>
            </a:r>
          </a:p>
        </p:txBody>
      </p:sp>
    </p:spTree>
    <p:extLst>
      <p:ext uri="{BB962C8B-B14F-4D97-AF65-F5344CB8AC3E}">
        <p14:creationId xmlns:p14="http://schemas.microsoft.com/office/powerpoint/2010/main" val="29625874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TotalTime>
  <Words>287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cp:revision>
  <dcterms:created xsi:type="dcterms:W3CDTF">2017-04-24T17:29:56Z</dcterms:created>
  <dcterms:modified xsi:type="dcterms:W3CDTF">2017-04-24T19:38:21Z</dcterms:modified>
</cp:coreProperties>
</file>