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46" y="157506"/>
            <a:ext cx="4418365" cy="2935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3886200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624" y="4876402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412" y="3886200"/>
            <a:ext cx="1375411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4711" y="-1"/>
            <a:ext cx="4569289" cy="1358205"/>
          </a:xfrm>
          <a:noFill/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rgbClr val="C00000"/>
                </a:solidFill>
                <a:effectLst/>
                <a:latin typeface="Century Gothic" panose="020B0502020202020204" pitchFamily="34" charset="0"/>
              </a:rPr>
              <a:t>James Island Waterfront </a:t>
            </a:r>
            <a:r>
              <a:rPr lang="en-US" sz="1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Community</a:t>
            </a:r>
            <a:br>
              <a:rPr lang="en-US" sz="1800" b="1" i="1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br>
              <a:rPr lang="en-US" sz="1800" b="1" i="1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en-US" sz="1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$2,500 Realtor Bonus at closing</a:t>
            </a:r>
            <a:br>
              <a:rPr lang="en-US" sz="1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en-US" sz="1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with ratified offer by July 31st</a:t>
            </a:r>
            <a:endParaRPr lang="en-US" sz="1800" b="1" i="1" dirty="0">
              <a:solidFill>
                <a:srgbClr val="FF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124201"/>
            <a:ext cx="4574710" cy="2866774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Freeman's Point , James Island's premier waterfront community, located just minutes to historic downtown Charleston and beautiful Folly Beach. This less than two year old, well designed seaside plan offers 3 bedrooms, 2.5 baths, an open living area, attached 2 car garage, and a charming wrap around front porch. Hardwood floors are located in the first floor living spaces. The chef's styled gourmet kitchen features 3 cm granite countertops with a stainless under-mount sink, stainless energy star gas appliances, dual wall ovens and large center island. On the second floor is a large loft/living area along with the owner's suite with spacious walk-in closet, tiled shower and his &amp; her vanities. Also upstairs are two nicely-sized secondary bedrooms with a shared bathroom.</a:t>
            </a:r>
            <a:endParaRPr lang="en-US" sz="13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Phil </a:t>
            </a:r>
            <a:r>
              <a:rPr lang="en-US" b="1" dirty="0" err="1">
                <a:solidFill>
                  <a:srgbClr val="C00000"/>
                </a:solidFill>
              </a:rPr>
              <a:t>Sabatino</a:t>
            </a:r>
            <a:endParaRPr lang="en-US" b="1" dirty="0">
              <a:solidFill>
                <a:srgbClr val="C00000"/>
              </a:solidFill>
            </a:endParaRPr>
          </a:p>
          <a:p>
            <a:pPr algn="ctr"/>
            <a:r>
              <a:rPr lang="en-US" sz="1600" dirty="0">
                <a:solidFill>
                  <a:srgbClr val="C00000"/>
                </a:solidFill>
              </a:rPr>
              <a:t>philsaborealtor@gmail.com | (843) 860-5140 | www.bnre.info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4712" y="1434405"/>
            <a:ext cx="45692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1255 Adela Hills Drive</a:t>
            </a:r>
            <a:b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</a:br>
            <a:r>
              <a:rPr lang="da-DK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Seaside Plantation ~ Charleston, SC 29412</a:t>
            </a:r>
          </a:p>
          <a:p>
            <a:pPr algn="ctr"/>
            <a:r>
              <a:rPr lang="da-DK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MLS# 17009574 ~ $509,980</a:t>
            </a:r>
          </a:p>
          <a:p>
            <a:pPr algn="ctr"/>
            <a:endParaRPr lang="da-DK" sz="1600" b="1" i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da-DK" sz="16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3 Bedrooms | 2½ Baths | 2,362 sf</a:t>
            </a:r>
            <a:endParaRPr lang="en-US" sz="1600" b="1" i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412" y="4876402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4876402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412" y="2895600"/>
            <a:ext cx="137541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2895600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624" y="2895600"/>
            <a:ext cx="137541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624" y="3886200"/>
            <a:ext cx="1375411" cy="914400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7" name="Straight Connector 6"/>
          <p:cNvCxnSpPr/>
          <p:nvPr/>
        </p:nvCxnSpPr>
        <p:spPr>
          <a:xfrm>
            <a:off x="5678256" y="533400"/>
            <a:ext cx="23622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78256" y="1358204"/>
            <a:ext cx="23622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171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James Island Waterfront Community  $2,500 Realtor Bonus at closing with ratified offer by July 31st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32</cp:revision>
  <dcterms:created xsi:type="dcterms:W3CDTF">2006-08-16T00:00:00Z</dcterms:created>
  <dcterms:modified xsi:type="dcterms:W3CDTF">2017-07-20T17:09:12Z</dcterms:modified>
</cp:coreProperties>
</file>