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55E"/>
    <a:srgbClr val="B8AF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3/26/2025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9707880"/>
            <a:ext cx="7772400" cy="2743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200" dirty="0">
                <a:solidFill>
                  <a:schemeClr val="bg1"/>
                </a:solidFill>
                <a:latin typeface="Aptos Narrow" panose="020B0004020202020204" pitchFamily="34" charset="0"/>
              </a:rPr>
              <a:t>Carolina Elite Real Estate | 1081 East Montague Ave | N Charleston, SC 29405</a:t>
            </a:r>
          </a:p>
        </p:txBody>
      </p:sp>
      <p:sp>
        <p:nvSpPr>
          <p:cNvPr id="5" name="Rectangle 4"/>
          <p:cNvSpPr/>
          <p:nvPr/>
        </p:nvSpPr>
        <p:spPr>
          <a:xfrm>
            <a:off x="3505200" y="145450"/>
            <a:ext cx="4267200" cy="815608"/>
          </a:xfrm>
          <a:prstGeom prst="rect">
            <a:avLst/>
          </a:prstGeom>
        </p:spPr>
        <p:txBody>
          <a:bodyPr wrap="square">
            <a:spAutoFit/>
          </a:bodyPr>
          <a:lstStyle/>
          <a:p>
            <a:pPr algn="r"/>
            <a:r>
              <a:rPr lang="en-US" sz="1400" b="1" dirty="0">
                <a:latin typeface="Aptos Narrow" panose="020B0004020202020204" pitchFamily="34" charset="0"/>
              </a:rPr>
              <a:t>Michael Moseley</a:t>
            </a:r>
          </a:p>
          <a:p>
            <a:pPr algn="r"/>
            <a:r>
              <a:rPr lang="en-US" sz="1100" dirty="0">
                <a:latin typeface="Aptos Narrow" panose="020B0004020202020204" pitchFamily="34" charset="0"/>
              </a:rPr>
              <a:t>843-442-0959</a:t>
            </a:r>
          </a:p>
          <a:p>
            <a:pPr algn="r"/>
            <a:r>
              <a:rPr lang="en-US" sz="1100" dirty="0">
                <a:latin typeface="Aptos Narrow" panose="020B0004020202020204" pitchFamily="34" charset="0"/>
              </a:rPr>
              <a:t>michaelsmoseley@gmail.com</a:t>
            </a:r>
          </a:p>
          <a:p>
            <a:pPr algn="r"/>
            <a:r>
              <a:rPr lang="en-US" sz="1100" dirty="0">
                <a:latin typeface="Aptos Narrow" panose="020B0004020202020204" pitchFamily="34" charset="0"/>
              </a:rPr>
              <a:t>charlestonrealestateandgolf.com</a:t>
            </a:r>
          </a:p>
        </p:txBody>
      </p:sp>
      <p:sp>
        <p:nvSpPr>
          <p:cNvPr id="3" name="Subtitle 2"/>
          <p:cNvSpPr>
            <a:spLocks noGrp="1"/>
          </p:cNvSpPr>
          <p:nvPr>
            <p:ph type="subTitle" idx="1"/>
          </p:nvPr>
        </p:nvSpPr>
        <p:spPr>
          <a:xfrm>
            <a:off x="0" y="5385305"/>
            <a:ext cx="7772400" cy="3629081"/>
          </a:xfrm>
        </p:spPr>
        <p:txBody>
          <a:bodyPr anchor="ctr">
            <a:noAutofit/>
          </a:bodyPr>
          <a:lstStyle/>
          <a:p>
            <a:r>
              <a:rPr lang="en-US" sz="2400" b="1" dirty="0">
                <a:solidFill>
                  <a:schemeClr val="tx2"/>
                </a:solidFill>
                <a:latin typeface="Aptos Narrow" panose="020B0004020202020204" pitchFamily="34" charset="0"/>
              </a:rPr>
              <a:t>Moss Point | Ladson, SC 29456 | MLS# 25003372 | $270,000</a:t>
            </a:r>
          </a:p>
          <a:p>
            <a:endParaRPr lang="en-US" sz="1800" dirty="0">
              <a:solidFill>
                <a:schemeClr val="tx2"/>
              </a:solidFill>
              <a:latin typeface="Aptos Narrow" panose="020B0004020202020204" pitchFamily="34" charset="0"/>
            </a:endParaRPr>
          </a:p>
          <a:p>
            <a:r>
              <a:rPr lang="en-US" sz="1800" dirty="0">
                <a:solidFill>
                  <a:schemeClr val="tx2"/>
                </a:solidFill>
                <a:latin typeface="Aptos Narrow" panose="020B0004020202020204" pitchFamily="34" charset="0"/>
              </a:rPr>
              <a:t>Corner lot conveniently located to Palmetto Commerce, North Charleston, Goose Creek, and Summerville. Kitchen has stainless steel appliances and butcher block counters. All appliances, including refrigerator, washer, and dryer convey. New HVAC was installed in the summer of 2023. </a:t>
            </a:r>
          </a:p>
          <a:p>
            <a:endParaRPr lang="en-US" sz="1800" dirty="0">
              <a:solidFill>
                <a:schemeClr val="tx2"/>
              </a:solidFill>
              <a:latin typeface="Aptos Narrow" panose="020B0004020202020204" pitchFamily="34" charset="0"/>
            </a:endParaRPr>
          </a:p>
          <a:p>
            <a:r>
              <a:rPr lang="en-US" sz="1800" dirty="0">
                <a:solidFill>
                  <a:schemeClr val="tx2"/>
                </a:solidFill>
                <a:latin typeface="Aptos Narrow" panose="020B0004020202020204" pitchFamily="34" charset="0"/>
              </a:rPr>
              <a:t>Bathroom has been recently renovated with brand new shower, tiles, and paint. Home has fully fenced in backyard with privacy fence and no HOA. Don't forget Dorchester 2 schools, including Ashley Ridge High!</a:t>
            </a:r>
          </a:p>
        </p:txBody>
      </p:sp>
      <p:sp>
        <p:nvSpPr>
          <p:cNvPr id="13" name="Rectangle 12"/>
          <p:cNvSpPr/>
          <p:nvPr/>
        </p:nvSpPr>
        <p:spPr>
          <a:xfrm>
            <a:off x="74107" y="137756"/>
            <a:ext cx="5259893" cy="830997"/>
          </a:xfrm>
          <a:prstGeom prst="rect">
            <a:avLst/>
          </a:prstGeom>
        </p:spPr>
        <p:txBody>
          <a:bodyPr wrap="square">
            <a:spAutoFit/>
          </a:bodyPr>
          <a:lstStyle/>
          <a:p>
            <a:r>
              <a:rPr lang="en-US" sz="2400" b="1" dirty="0">
                <a:solidFill>
                  <a:schemeClr val="tx2"/>
                </a:solidFill>
                <a:latin typeface="Ink Free" panose="03080402000500000000" pitchFamily="66" charset="0"/>
              </a:rPr>
              <a:t>Immaculate Home Priced at 270k! </a:t>
            </a:r>
          </a:p>
          <a:p>
            <a:r>
              <a:rPr lang="en-US" sz="2400" dirty="0">
                <a:solidFill>
                  <a:schemeClr val="tx2"/>
                </a:solidFill>
                <a:latin typeface="Ink Free" panose="03080402000500000000" pitchFamily="66" charset="0"/>
              </a:rPr>
              <a:t>All Appliances Convey!!</a:t>
            </a:r>
          </a:p>
        </p:txBody>
      </p:sp>
      <p:sp>
        <p:nvSpPr>
          <p:cNvPr id="6" name="Rectangle 5"/>
          <p:cNvSpPr/>
          <p:nvPr/>
        </p:nvSpPr>
        <p:spPr>
          <a:xfrm>
            <a:off x="0" y="1052286"/>
            <a:ext cx="7772400" cy="587752"/>
          </a:xfrm>
          <a:prstGeom prst="rect">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15331"/>
            <a:ext cx="7772400" cy="461665"/>
          </a:xfrm>
          <a:prstGeom prst="rect">
            <a:avLst/>
          </a:prstGeom>
        </p:spPr>
        <p:txBody>
          <a:bodyPr wrap="square" anchor="ctr">
            <a:spAutoFit/>
          </a:bodyPr>
          <a:lstStyle/>
          <a:p>
            <a:pPr algn="ctr"/>
            <a:r>
              <a:rPr lang="en-US" sz="2400" b="1" dirty="0">
                <a:solidFill>
                  <a:schemeClr val="bg1"/>
                </a:solidFill>
                <a:effectLst>
                  <a:outerShdw blurRad="38100" dist="38100" dir="2700000" algn="tl">
                    <a:srgbClr val="000000">
                      <a:alpha val="43137"/>
                    </a:srgbClr>
                  </a:outerShdw>
                </a:effectLst>
                <a:latin typeface="Aptos Narrow" panose="020B0004020202020204" pitchFamily="34" charset="0"/>
              </a:rPr>
              <a:t>1257 Maryland Drive</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t="15980" b="31743"/>
          <a:stretch/>
        </p:blipFill>
        <p:spPr>
          <a:xfrm>
            <a:off x="73643" y="1747139"/>
            <a:ext cx="7625114" cy="2654685"/>
          </a:xfrm>
          <a:prstGeom prst="rect">
            <a:avLst/>
          </a:prstGeom>
          <a:ln>
            <a:noFill/>
          </a:ln>
          <a:effectLst/>
        </p:spPr>
      </p:pic>
      <p:pic>
        <p:nvPicPr>
          <p:cNvPr id="22" name="Picture 21"/>
          <p:cNvPicPr>
            <a:picLocks/>
          </p:cNvPicPr>
          <p:nvPr/>
        </p:nvPicPr>
        <p:blipFill>
          <a:blip r:embed="rId3" cstate="print">
            <a:extLst>
              <a:ext uri="{28A0092B-C50C-407E-A947-70E740481C1C}">
                <a14:useLocalDpi xmlns:a14="http://schemas.microsoft.com/office/drawing/2010/main" val="0"/>
              </a:ext>
            </a:extLst>
          </a:blip>
          <a:srcRect/>
          <a:stretch/>
        </p:blipFill>
        <p:spPr>
          <a:xfrm>
            <a:off x="2648201" y="4497736"/>
            <a:ext cx="1188720" cy="781891"/>
          </a:xfrm>
          <a:prstGeom prst="rect">
            <a:avLst/>
          </a:prstGeom>
          <a:ln>
            <a:noFill/>
          </a:ln>
          <a:effectLst/>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rcRect/>
          <a:stretch/>
        </p:blipFill>
        <p:spPr>
          <a:xfrm>
            <a:off x="5222759" y="4497736"/>
            <a:ext cx="1188720" cy="791655"/>
          </a:xfrm>
          <a:prstGeom prst="rect">
            <a:avLst/>
          </a:prstGeom>
          <a:ln>
            <a:noFill/>
          </a:ln>
          <a:effectLst/>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rcRect/>
          <a:stretch/>
        </p:blipFill>
        <p:spPr>
          <a:xfrm>
            <a:off x="1360922" y="4497736"/>
            <a:ext cx="1188720" cy="790832"/>
          </a:xfrm>
          <a:prstGeom prst="rect">
            <a:avLst/>
          </a:prstGeom>
          <a:ln>
            <a:noFill/>
          </a:ln>
          <a:effectLst/>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73643" y="4497736"/>
            <a:ext cx="1188720" cy="791655"/>
          </a:xfrm>
          <a:prstGeom prst="rect">
            <a:avLst/>
          </a:prstGeom>
          <a:ln>
            <a:noFill/>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6510037" y="4497736"/>
            <a:ext cx="1188720" cy="791655"/>
          </a:xfrm>
          <a:prstGeom prst="rect">
            <a:avLst/>
          </a:prstGeom>
          <a:ln>
            <a:no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3935480" y="4497736"/>
            <a:ext cx="1188720" cy="790832"/>
          </a:xfrm>
          <a:prstGeom prst="rect">
            <a:avLst/>
          </a:prstGeom>
          <a:ln>
            <a:noFill/>
          </a:ln>
          <a:effectLst/>
        </p:spPr>
      </p:pic>
      <p:pic>
        <p:nvPicPr>
          <p:cNvPr id="11" name="Picture 10">
            <a:extLst>
              <a:ext uri="{FF2B5EF4-FFF2-40B4-BE49-F238E27FC236}">
                <a16:creationId xmlns:a16="http://schemas.microsoft.com/office/drawing/2014/main" id="{CD0EC0C8-FB5B-40F2-984D-7A6634FEDE6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444072" y="9121487"/>
            <a:ext cx="884254" cy="570344"/>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141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 Narrow</vt:lpstr>
      <vt:lpstr>Arial</vt:lpstr>
      <vt:lpstr>Calibri</vt:lpstr>
      <vt:lpstr>Ink Free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2025-03-26T14:01:47Z</dcterms:modified>
</cp:coreProperties>
</file>