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7/26/2016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7/26/2016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441560"/>
            <a:ext cx="5559602" cy="3691923"/>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113379"/>
            <a:ext cx="5559601" cy="3683149"/>
          </a:xfrm>
        </p:spPr>
        <p:txBody>
          <a:bodyPr anchor="ctr">
            <a:noAutofit/>
          </a:bodyPr>
          <a:lstStyle/>
          <a:p>
            <a:r>
              <a:rPr lang="en-US" sz="17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'Pristine' is the best word to describe 1259 Fallen Oak in Laurel Grove. This beautiful home is situated on a corner lot with new lush landscaping. The double porches gives that true Low country feel. Upon entering this home you'll immediately see the meticulous care given from the paint choices, plantation shutters, wood floors, the well designed, updated kitchen with Quartz counters and SS appliances and so much more. This open plan is great for entertaining and the double closest in the master is a big bonus. The HVAC is less than 2 years old. Truly a move-in ready home close to schools and shopping.</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1259 Fallen Oak Drive</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Laurel Grove</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16018796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$347,500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609600"/>
            <a:ext cx="5559603" cy="707886"/>
          </a:xfrm>
          <a:prstGeom prst="rect">
            <a:avLst/>
          </a:prstGeom>
          <a:noFill/>
        </p:spPr>
        <p:txBody>
          <a:bodyPr wrap="square">
            <a:spAutoFit/>
          </a:bodyPr>
          <a:lstStyle/>
          <a:p>
            <a:r>
              <a:rPr lang="en-US" i="1" dirty="0">
                <a:solidFill>
                  <a:srgbClr val="FFFF00"/>
                </a:solidFill>
                <a:effectLst>
                  <a:outerShdw blurRad="50800" dist="38100" dir="5400000" algn="t" rotWithShape="0">
                    <a:prstClr val="black">
                      <a:alpha val="40000"/>
                    </a:prstClr>
                  </a:outerShdw>
                </a:effectLst>
              </a:rPr>
              <a:t>New Price in Laurel Grove...</a:t>
            </a:r>
          </a:p>
          <a:p>
            <a:r>
              <a:rPr lang="en-US" i="1" dirty="0">
                <a:solidFill>
                  <a:srgbClr val="FFFF00"/>
                </a:solidFill>
                <a:effectLst>
                  <a:outerShdw blurRad="50800" dist="38100" dir="5400000" algn="t" rotWithShape="0">
                    <a:prstClr val="black">
                      <a:alpha val="40000"/>
                    </a:prstClr>
                  </a:outerShdw>
                </a:effectLst>
              </a:rPr>
              <a:t>Stunning Inside and Out</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90096" y="5581925"/>
            <a:ext cx="2028666" cy="1343991"/>
          </a:xfrm>
          <a:prstGeom prst="rect">
            <a:avLst/>
          </a:prstGeom>
          <a:ln w="12700">
            <a:noFill/>
          </a:ln>
          <a:effectLst/>
        </p:spPr>
      </p:pic>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4207" y="1990720"/>
            <a:ext cx="2019141" cy="1343991"/>
          </a:xfrm>
          <a:prstGeom prst="rect">
            <a:avLst/>
          </a:prstGeom>
          <a:ln w="12700">
            <a:noFill/>
          </a:ln>
          <a:effectLst/>
        </p:spPr>
      </p:pic>
      <p:pic>
        <p:nvPicPr>
          <p:cNvPr id="33" name="Picture 32"/>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90096" y="7374359"/>
            <a:ext cx="2028666" cy="1353500"/>
          </a:xfrm>
          <a:prstGeom prst="rect">
            <a:avLst/>
          </a:prstGeom>
          <a:ln w="12700">
            <a:noFill/>
          </a:ln>
          <a:effectLst/>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9446" y="197150"/>
            <a:ext cx="2025605" cy="1345128"/>
          </a:xfrm>
          <a:prstGeom prst="rect">
            <a:avLst/>
          </a:prstGeom>
          <a:ln w="12700">
            <a:noFill/>
          </a:ln>
          <a:effectLst>
            <a:outerShdw blurRad="63500" sx="102000" sy="102000" algn="ctr" rotWithShape="0">
              <a:prstClr val="black">
                <a:alpha val="40000"/>
              </a:prstClr>
            </a:outerShdw>
          </a:effectLst>
        </p:spPr>
      </p:pic>
      <p:pic>
        <p:nvPicPr>
          <p:cNvPr id="19" name="Picture 18"/>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89445" y="3783153"/>
            <a:ext cx="2028666" cy="1350330"/>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177</TotalTime>
  <Words>147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1259 Fallen Oak Drive Laurel Grove Mount Pleasant, SC 29466 MLS# 16018796 $347,500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2016-07-26T19:47:04Z</dcterms:modified>
</cp:coreProperties>
</file>