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100C"/>
    <a:srgbClr val="CAD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29" autoAdjust="0"/>
    <p:restoredTop sz="94660"/>
  </p:normalViewPr>
  <p:slideViewPr>
    <p:cSldViewPr snapToGrid="0">
      <p:cViewPr>
        <p:scale>
          <a:sx n="75" d="100"/>
          <a:sy n="75" d="100"/>
        </p:scale>
        <p:origin x="184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14359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92280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28237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735201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B8D138-54E7-4EF7-989F-673CA2838E27}" type="datetimeFigureOut">
              <a:rPr lang="en-US" smtClean="0"/>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020220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B8D138-54E7-4EF7-989F-673CA2838E27}"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85062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B8D138-54E7-4EF7-989F-673CA2838E27}" type="datetimeFigureOut">
              <a:rPr lang="en-US" smtClean="0"/>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69502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B8D138-54E7-4EF7-989F-673CA2838E27}" type="datetimeFigureOut">
              <a:rPr lang="en-US" smtClean="0"/>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3413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8D138-54E7-4EF7-989F-673CA2838E27}" type="datetimeFigureOut">
              <a:rPr lang="en-US" smtClean="0"/>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469772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1543654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2AB8D138-54E7-4EF7-989F-673CA2838E27}" type="datetimeFigureOut">
              <a:rPr lang="en-US" smtClean="0"/>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93543-E260-4B84-ABA7-CD757B3ACF2E}" type="slidenum">
              <a:rPr lang="en-US" smtClean="0"/>
              <a:t>‹#›</a:t>
            </a:fld>
            <a:endParaRPr lang="en-US"/>
          </a:p>
        </p:txBody>
      </p:sp>
    </p:spTree>
    <p:extLst>
      <p:ext uri="{BB962C8B-B14F-4D97-AF65-F5344CB8AC3E}">
        <p14:creationId xmlns:p14="http://schemas.microsoft.com/office/powerpoint/2010/main" val="34589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2AB8D138-54E7-4EF7-989F-673CA2838E27}" type="datetimeFigureOut">
              <a:rPr lang="en-US" smtClean="0"/>
              <a:t>5/15/2018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1C293543-E260-4B84-ABA7-CD757B3ACF2E}" type="slidenum">
              <a:rPr lang="en-US" smtClean="0"/>
              <a:t>‹#›</a:t>
            </a:fld>
            <a:endParaRPr lang="en-US"/>
          </a:p>
        </p:txBody>
      </p:sp>
    </p:spTree>
    <p:extLst>
      <p:ext uri="{BB962C8B-B14F-4D97-AF65-F5344CB8AC3E}">
        <p14:creationId xmlns:p14="http://schemas.microsoft.com/office/powerpoint/2010/main" val="6568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image" Target="../media/image1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extLst>
              <a:ext uri="{BEBA8EAE-BF5A-486C-A8C5-ECC9F3942E4B}">
                <a14:imgProps xmlns:a14="http://schemas.microsoft.com/office/drawing/2010/main">
                  <a14:imgLayer r:embed="rId3">
                    <a14:imgEffect>
                      <a14:artisticBlur/>
                    </a14:imgEffect>
                  </a14:imgLayer>
                </a14:imgProps>
              </a:ext>
            </a:extLst>
          </a:blip>
          <a:srcRect/>
          <a:stretch>
            <a:fillRect l="-58000" r="-5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30480"/>
            <a:ext cx="7772399" cy="680719"/>
          </a:xfrm>
          <a:noFill/>
        </p:spPr>
        <p:txBody>
          <a:bodyPr anchor="t">
            <a:normAutofit fontScale="90000"/>
          </a:bodyPr>
          <a:lstStyle/>
          <a:p>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One Level Home ~ Energy Efficient</a:t>
            </a:r>
            <a:b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Central Mt Pleasant ~ Private Boat Parking</a:t>
            </a:r>
          </a:p>
        </p:txBody>
      </p:sp>
      <p:sp>
        <p:nvSpPr>
          <p:cNvPr id="3" name="Subtitle 2"/>
          <p:cNvSpPr>
            <a:spLocks noGrp="1"/>
          </p:cNvSpPr>
          <p:nvPr>
            <p:ph type="subTitle" idx="1"/>
          </p:nvPr>
        </p:nvSpPr>
        <p:spPr>
          <a:xfrm>
            <a:off x="1" y="4646771"/>
            <a:ext cx="7772399" cy="3498921"/>
          </a:xfrm>
        </p:spPr>
        <p:txBody>
          <a:bodyPr anchor="ctr">
            <a:noAutofit/>
          </a:bodyPr>
          <a:lstStyle/>
          <a:p>
            <a:pPr>
              <a:lnSpc>
                <a:spcPct val="100000"/>
              </a:lnSpc>
              <a:spcBef>
                <a:spcPts val="0"/>
              </a:spcBef>
            </a:pPr>
            <a:r>
              <a:rPr lang="en-US" sz="1350" dirty="0">
                <a:solidFill>
                  <a:schemeClr val="bg1"/>
                </a:solidFill>
                <a:latin typeface="Century Gothic" panose="020B0502020202020204" pitchFamily="34" charset="0"/>
              </a:rPr>
              <a:t>Best Value in the neighborhood! This adorable one level home is biking distance from both Sullivan's Island and Isle of Palms, the historic Old Village and Shem Creek. Centrally located, this cozy neighborhood is convenient to I-526, great shopping, grocery stores and restaurants galore. Everything is just minutes from your front door. Enjoy the Lowcountry lifestyle on the screened porch, or back deck shaded by mature trees. There is a fenced yard with private boat parking and additional outside storage. Low maintenance tile, wood and wood laminate floors, vaulted ceilings and new, tempered skylights throughout. Large master suite with walk-in closet, huge master bath with a soaking tub, and stand alone shower. Bonus room has outside access and is perfect for office or den. The home also has a separate dining room, living room with a wood burning fireplace, two additional bedrooms, and large second bath to complete the spacious interior. Freshly painted, custom wide slat blinds, plenty of storage and closets, with a termite bond in place. The thermal pane, double hung windows are hurricane rated and were just installed! No Flood Insurance </a:t>
            </a:r>
            <a:r>
              <a:rPr lang="en-US" sz="1350">
                <a:solidFill>
                  <a:schemeClr val="bg1"/>
                </a:solidFill>
                <a:latin typeface="Century Gothic" panose="020B0502020202020204" pitchFamily="34" charset="0"/>
              </a:rPr>
              <a:t>Required! There </a:t>
            </a:r>
            <a:r>
              <a:rPr lang="en-US" sz="1350" dirty="0">
                <a:solidFill>
                  <a:schemeClr val="bg1"/>
                </a:solidFill>
                <a:latin typeface="Century Gothic" panose="020B0502020202020204" pitchFamily="34" charset="0"/>
              </a:rPr>
              <a:t>is a well pump for landscape irrigation, so you can have the greenest yard in the neighborhood and not use city water. Front load washer and dryer are new and convey. This house is move-in ready. Bring offers!</a:t>
            </a:r>
          </a:p>
        </p:txBody>
      </p:sp>
      <p:sp>
        <p:nvSpPr>
          <p:cNvPr id="5" name="Rectangle 4"/>
          <p:cNvSpPr/>
          <p:nvPr/>
        </p:nvSpPr>
        <p:spPr>
          <a:xfrm>
            <a:off x="0" y="9126577"/>
            <a:ext cx="3886200" cy="923330"/>
          </a:xfrm>
          <a:prstGeom prst="rect">
            <a:avLst/>
          </a:prstGeom>
        </p:spPr>
        <p:txBody>
          <a:bodyPr wrap="square" anchor="ctr">
            <a:spAutoFit/>
          </a:bodyPr>
          <a:lstStyle/>
          <a:p>
            <a:r>
              <a:rPr lang="it-IT" sz="1500" b="1" kern="1400" dirty="0">
                <a:latin typeface="Century Gothic" panose="020B0502020202020204" pitchFamily="34" charset="0"/>
              </a:rPr>
              <a:t>Behren Kittrell</a:t>
            </a:r>
          </a:p>
          <a:p>
            <a:r>
              <a:rPr lang="it-IT" sz="1300" kern="1400" dirty="0">
                <a:latin typeface="Century Gothic" panose="020B0502020202020204" pitchFamily="34" charset="0"/>
              </a:rPr>
              <a:t>(843) 870-3549</a:t>
            </a:r>
          </a:p>
          <a:p>
            <a:r>
              <a:rPr lang="it-IT" sz="1300" kern="1400" dirty="0">
                <a:latin typeface="Century Gothic" panose="020B0502020202020204" pitchFamily="34" charset="0"/>
              </a:rPr>
              <a:t>behrenk@scflatfeerealty.com</a:t>
            </a:r>
          </a:p>
          <a:p>
            <a:r>
              <a:rPr lang="it-IT" sz="1300" kern="1400" dirty="0">
                <a:latin typeface="Century Gothic" panose="020B0502020202020204" pitchFamily="34" charset="0"/>
              </a:rPr>
              <a:t>CharlestonFlatFeeRealEstate.com</a:t>
            </a:r>
            <a:endParaRPr lang="it-IT" sz="1300" kern="1400" dirty="0">
              <a:ln>
                <a:noFill/>
              </a:ln>
              <a:latin typeface="Century Gothic" panose="020B0502020202020204" pitchFamily="34" charset="0"/>
            </a:endParaRPr>
          </a:p>
        </p:txBody>
      </p:sp>
      <p:sp>
        <p:nvSpPr>
          <p:cNvPr id="7" name="Text Box 4"/>
          <p:cNvSpPr txBox="1">
            <a:spLocks noChangeArrowheads="1"/>
          </p:cNvSpPr>
          <p:nvPr/>
        </p:nvSpPr>
        <p:spPr bwMode="auto">
          <a:xfrm>
            <a:off x="3991609" y="9135070"/>
            <a:ext cx="3780791" cy="923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r" eaLnBrk="0" fontAlgn="base" hangingPunct="0">
              <a:spcBef>
                <a:spcPct val="0"/>
              </a:spcBef>
              <a:spcAft>
                <a:spcPct val="0"/>
              </a:spcAft>
            </a:pPr>
            <a:r>
              <a:rPr lang="en-US" altLang="en-US" sz="1400" dirty="0">
                <a:latin typeface="Century Gothic" panose="020B0502020202020204" pitchFamily="34" charset="0"/>
              </a:rPr>
              <a:t>Charleston Flat Fee Real Estate</a:t>
            </a:r>
          </a:p>
          <a:p>
            <a:pPr lvl="0" algn="r" eaLnBrk="0" fontAlgn="base" hangingPunct="0">
              <a:spcBef>
                <a:spcPct val="0"/>
              </a:spcBef>
              <a:spcAft>
                <a:spcPct val="0"/>
              </a:spcAft>
            </a:pPr>
            <a:r>
              <a:rPr lang="en-US" altLang="en-US" sz="1400" dirty="0">
                <a:latin typeface="Century Gothic" panose="020B0502020202020204" pitchFamily="34" charset="0"/>
              </a:rPr>
              <a:t>2024 Covey Lane</a:t>
            </a:r>
          </a:p>
          <a:p>
            <a:pPr lvl="0" algn="r" eaLnBrk="0" fontAlgn="base" hangingPunct="0">
              <a:spcBef>
                <a:spcPct val="0"/>
              </a:spcBef>
              <a:spcAft>
                <a:spcPct val="0"/>
              </a:spcAft>
            </a:pPr>
            <a:r>
              <a:rPr lang="en-US" altLang="en-US" sz="1400" dirty="0">
                <a:latin typeface="Century Gothic" panose="020B0502020202020204" pitchFamily="34" charset="0"/>
              </a:rPr>
              <a:t>Charleston, SC 29412</a:t>
            </a:r>
          </a:p>
        </p:txBody>
      </p:sp>
      <p:sp>
        <p:nvSpPr>
          <p:cNvPr id="8" name="Rectangle 7"/>
          <p:cNvSpPr/>
          <p:nvPr/>
        </p:nvSpPr>
        <p:spPr>
          <a:xfrm>
            <a:off x="1" y="3040490"/>
            <a:ext cx="7772399" cy="707886"/>
          </a:xfrm>
          <a:prstGeom prst="rect">
            <a:avLst/>
          </a:prstGeom>
        </p:spPr>
        <p:txBody>
          <a:bodyPr wrap="square">
            <a:spAutoFit/>
          </a:bodyPr>
          <a:lstStyle/>
          <a:p>
            <a:pPr algn="ctr"/>
            <a:r>
              <a:rPr lang="en-US" sz="24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1259 Llewellyn Road</a:t>
            </a:r>
          </a:p>
          <a:p>
            <a:pPr algn="ctr"/>
            <a:r>
              <a:rPr lang="en-US" sz="1600" b="1" dirty="0">
                <a:solidFill>
                  <a:schemeClr val="bg1"/>
                </a:solidFill>
                <a:effectLst>
                  <a:outerShdw blurRad="50800" dist="38100" dir="2700000" algn="tl" rotWithShape="0">
                    <a:prstClr val="black">
                      <a:alpha val="40000"/>
                    </a:prstClr>
                  </a:outerShdw>
                </a:effectLst>
                <a:latin typeface="Century Gothic" panose="020B0502020202020204" pitchFamily="34" charset="0"/>
              </a:rPr>
              <a:t>Chelsea Park ~ Mount Pleasant ~ MLS# 18004570 ~ $369,900</a:t>
            </a:r>
          </a:p>
        </p:txBody>
      </p:sp>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3278124" y="8145693"/>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100890" y="8145693"/>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4" name="Picture 13"/>
          <p:cNvPicPr>
            <a:picLocks/>
          </p:cNvPicPr>
          <p:nvPr/>
        </p:nvPicPr>
        <p:blipFill>
          <a:blip r:embed="rId6">
            <a:extLst>
              <a:ext uri="{28A0092B-C50C-407E-A947-70E740481C1C}">
                <a14:useLocalDpi xmlns:a14="http://schemas.microsoft.com/office/drawing/2010/main" val="0"/>
              </a:ext>
            </a:extLst>
          </a:blip>
          <a:stretch>
            <a:fillRect/>
          </a:stretch>
        </p:blipFill>
        <p:spPr>
          <a:xfrm>
            <a:off x="1689507" y="8145693"/>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21" name="Picture 20"/>
          <p:cNvPicPr>
            <a:picLocks/>
          </p:cNvPicPr>
          <p:nvPr/>
        </p:nvPicPr>
        <p:blipFill>
          <a:blip r:embed="rId7">
            <a:extLst>
              <a:ext uri="{28A0092B-C50C-407E-A947-70E740481C1C}">
                <a14:useLocalDpi xmlns:a14="http://schemas.microsoft.com/office/drawing/2010/main" val="0"/>
              </a:ext>
            </a:extLst>
          </a:blip>
          <a:stretch>
            <a:fillRect/>
          </a:stretch>
        </p:blipFill>
        <p:spPr>
          <a:xfrm>
            <a:off x="4866741" y="8146653"/>
            <a:ext cx="1216152" cy="811895"/>
          </a:xfrm>
          <a:prstGeom prst="rect">
            <a:avLst/>
          </a:prstGeom>
          <a:ln w="3175">
            <a:solidFill>
              <a:schemeClr val="bg1"/>
            </a:solidFill>
          </a:ln>
          <a:effectLst>
            <a:outerShdw blurRad="50800" dist="38100" dir="2700000" algn="tl" rotWithShape="0">
              <a:prstClr val="black">
                <a:alpha val="40000"/>
              </a:prstClr>
            </a:outerShdw>
          </a:effectLst>
        </p:spPr>
      </p:pic>
      <p:pic>
        <p:nvPicPr>
          <p:cNvPr id="23" name="Picture 22"/>
          <p:cNvPicPr>
            <a:picLocks/>
          </p:cNvPicPr>
          <p:nvPr/>
        </p:nvPicPr>
        <p:blipFill>
          <a:blip r:embed="rId8">
            <a:extLst>
              <a:ext uri="{28A0092B-C50C-407E-A947-70E740481C1C}">
                <a14:useLocalDpi xmlns:a14="http://schemas.microsoft.com/office/drawing/2010/main" val="0"/>
              </a:ext>
            </a:extLst>
          </a:blip>
          <a:stretch>
            <a:fillRect/>
          </a:stretch>
        </p:blipFill>
        <p:spPr>
          <a:xfrm>
            <a:off x="6455359" y="8146088"/>
            <a:ext cx="1216152" cy="813026"/>
          </a:xfrm>
          <a:prstGeom prst="rect">
            <a:avLst/>
          </a:prstGeom>
          <a:ln w="3175">
            <a:solidFill>
              <a:schemeClr val="bg1"/>
            </a:solidFill>
          </a:ln>
          <a:effectLst>
            <a:outerShdw blurRad="50800" dist="38100" dir="2700000" algn="tl" rotWithShape="0">
              <a:prstClr val="black">
                <a:alpha val="40000"/>
              </a:prstClr>
            </a:outerShdw>
          </a:effectLst>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20" y="744979"/>
            <a:ext cx="3657600" cy="2198231"/>
          </a:xfrm>
          <a:prstGeom prst="rect">
            <a:avLst/>
          </a:prstGeom>
          <a:ln w="3175">
            <a:solidFill>
              <a:schemeClr val="bg1"/>
            </a:solidFill>
          </a:ln>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E35396A-C6B6-4CBA-A323-DF68134C86A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13911" y="744979"/>
            <a:ext cx="3657600" cy="2198231"/>
          </a:xfrm>
          <a:prstGeom prst="rect">
            <a:avLst/>
          </a:prstGeom>
          <a:ln w="3175">
            <a:solidFill>
              <a:schemeClr val="bg1"/>
            </a:solidFill>
          </a:ln>
          <a:effectLst>
            <a:outerShdw blurRad="50800" dist="38100" dir="2700000" algn="tl" rotWithShape="0">
              <a:prstClr val="black">
                <a:alpha val="40000"/>
              </a:prstClr>
            </a:outerShdw>
          </a:effectLst>
        </p:spPr>
      </p:pic>
      <p:pic>
        <p:nvPicPr>
          <p:cNvPr id="22" name="Picture 21"/>
          <p:cNvPicPr>
            <a:picLocks/>
          </p:cNvPicPr>
          <p:nvPr/>
        </p:nvPicPr>
        <p:blipFill>
          <a:blip r:embed="rId11">
            <a:extLst>
              <a:ext uri="{28A0092B-C50C-407E-A947-70E740481C1C}">
                <a14:useLocalDpi xmlns:a14="http://schemas.microsoft.com/office/drawing/2010/main" val="0"/>
              </a:ext>
            </a:extLst>
          </a:blip>
          <a:stretch>
            <a:fillRect/>
          </a:stretch>
        </p:blipFill>
        <p:spPr>
          <a:xfrm>
            <a:off x="100890" y="3832955"/>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9" name="Picture 8"/>
          <p:cNvPicPr>
            <a:picLocks/>
          </p:cNvPicPr>
          <p:nvPr/>
        </p:nvPicPr>
        <p:blipFill>
          <a:blip r:embed="rId12">
            <a:extLst>
              <a:ext uri="{28A0092B-C50C-407E-A947-70E740481C1C}">
                <a14:useLocalDpi xmlns:a14="http://schemas.microsoft.com/office/drawing/2010/main" val="0"/>
              </a:ext>
            </a:extLst>
          </a:blip>
          <a:stretch>
            <a:fillRect/>
          </a:stretch>
        </p:blipFill>
        <p:spPr>
          <a:xfrm>
            <a:off x="3278124" y="3832955"/>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0" name="Picture 9"/>
          <p:cNvPicPr>
            <a:picLocks/>
          </p:cNvPicPr>
          <p:nvPr/>
        </p:nvPicPr>
        <p:blipFill>
          <a:blip r:embed="rId13">
            <a:extLst>
              <a:ext uri="{28A0092B-C50C-407E-A947-70E740481C1C}">
                <a14:useLocalDpi xmlns:a14="http://schemas.microsoft.com/office/drawing/2010/main" val="0"/>
              </a:ext>
            </a:extLst>
          </a:blip>
          <a:stretch>
            <a:fillRect/>
          </a:stretch>
        </p:blipFill>
        <p:spPr>
          <a:xfrm>
            <a:off x="4866741" y="3832955"/>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9" name="Picture 18"/>
          <p:cNvPicPr>
            <a:picLocks/>
          </p:cNvPicPr>
          <p:nvPr/>
        </p:nvPicPr>
        <p:blipFill>
          <a:blip r:embed="rId14">
            <a:extLst>
              <a:ext uri="{28A0092B-C50C-407E-A947-70E740481C1C}">
                <a14:useLocalDpi xmlns:a14="http://schemas.microsoft.com/office/drawing/2010/main" val="0"/>
              </a:ext>
            </a:extLst>
          </a:blip>
          <a:stretch>
            <a:fillRect/>
          </a:stretch>
        </p:blipFill>
        <p:spPr>
          <a:xfrm>
            <a:off x="6455359" y="3832955"/>
            <a:ext cx="1216152" cy="813816"/>
          </a:xfrm>
          <a:prstGeom prst="rect">
            <a:avLst/>
          </a:prstGeom>
          <a:ln w="3175">
            <a:solidFill>
              <a:schemeClr val="bg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258DB404-AFF1-4DD9-815A-15B2B61EDEE7}"/>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1689507" y="3832955"/>
            <a:ext cx="1216152" cy="813816"/>
          </a:xfrm>
          <a:prstGeom prst="rect">
            <a:avLst/>
          </a:prstGeom>
          <a:ln w="3175">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149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306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One Level Home ~ Energy Efficient Central Mt Pleasant ~ Private Boat Parking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Charleston Waterfront Living at its Finest!</dc:title>
  <dc:creator>A. Thomas Price</dc:creator>
  <cp:lastModifiedBy>A. Thomas Price</cp:lastModifiedBy>
  <cp:revision>34</cp:revision>
  <dcterms:created xsi:type="dcterms:W3CDTF">2016-07-25T11:31:03Z</dcterms:created>
  <dcterms:modified xsi:type="dcterms:W3CDTF">2018-05-15T12:32:18Z</dcterms:modified>
</cp:coreProperties>
</file>