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670560"/>
          </a:xfrm>
        </p:spPr>
        <p:txBody>
          <a:bodyPr>
            <a:noAutofit/>
          </a:bodyPr>
          <a:lstStyle/>
          <a:p>
            <a:r>
              <a:rPr lang="en-US" sz="3200" b="1" i="1" dirty="0">
                <a:ln>
                  <a:solidFill>
                    <a:schemeClr val="tx1"/>
                  </a:solidFill>
                </a:ln>
                <a:solidFill>
                  <a:srgbClr val="FF0000"/>
                </a:solidFill>
                <a:effectLst>
                  <a:outerShdw blurRad="50800" dist="38100" dir="5400000" algn="t" rotWithShape="0">
                    <a:schemeClr val="bg1"/>
                  </a:outerShdw>
                </a:effectLst>
                <a:latin typeface="Goudy Old Style" panose="02020502050305020303" pitchFamily="18" charset="0"/>
              </a:rPr>
              <a:t>Move-In Ready Home in Dorchester </a:t>
            </a:r>
            <a:r>
              <a:rPr lang="en-US" sz="3200" b="1" i="1" dirty="0" smtClean="0">
                <a:ln>
                  <a:solidFill>
                    <a:schemeClr val="tx1"/>
                  </a:solidFill>
                </a:ln>
                <a:solidFill>
                  <a:srgbClr val="FF0000"/>
                </a:solidFill>
                <a:effectLst>
                  <a:outerShdw blurRad="50800" dist="38100" dir="5400000" algn="t" rotWithShape="0">
                    <a:schemeClr val="bg1"/>
                  </a:outerShdw>
                </a:effectLst>
                <a:latin typeface="Goudy Old Style" panose="02020502050305020303" pitchFamily="18" charset="0"/>
              </a:rPr>
              <a:t>Dist. II</a:t>
            </a:r>
            <a:endParaRPr lang="en-US" sz="3200" b="1" i="1" dirty="0">
              <a:ln>
                <a:solidFill>
                  <a:schemeClr val="tx1"/>
                </a:solidFill>
              </a:ln>
              <a:solidFill>
                <a:srgbClr val="FF0000"/>
              </a:solidFill>
              <a:effectLst>
                <a:outerShdw blurRad="50800" dist="38100" dir="5400000" algn="t" rotWithShape="0">
                  <a:schemeClr val="bg1"/>
                </a:outerShdw>
              </a:effectLst>
              <a:latin typeface="Goudy Old Style" panose="02020502050305020303" pitchFamily="18" charset="0"/>
            </a:endParaRPr>
          </a:p>
        </p:txBody>
      </p:sp>
      <p:sp>
        <p:nvSpPr>
          <p:cNvPr id="3" name="Subtitle 2"/>
          <p:cNvSpPr>
            <a:spLocks noGrp="1"/>
          </p:cNvSpPr>
          <p:nvPr>
            <p:ph type="subTitle" idx="1"/>
          </p:nvPr>
        </p:nvSpPr>
        <p:spPr>
          <a:xfrm>
            <a:off x="-4763" y="5721550"/>
            <a:ext cx="7772400" cy="1937322"/>
          </a:xfrm>
        </p:spPr>
        <p:txBody>
          <a:bodyPr anchor="ctr">
            <a:noAutofit/>
          </a:bodyPr>
          <a:lstStyle/>
          <a:p>
            <a:r>
              <a:rPr lang="en-US" sz="1400" dirty="0">
                <a:solidFill>
                  <a:schemeClr val="tx2">
                    <a:lumMod val="10000"/>
                  </a:schemeClr>
                </a:solidFill>
                <a:latin typeface="Goudy Old Style" panose="02020502050305020303" pitchFamily="18" charset="0"/>
              </a:rPr>
              <a:t>Welcome to The Gardens in Bridges of Summerville. This popular 1-story ranch floor plan features hardwood flooring in the foyer, kitchen and dinette. The kitchen includes flat panel maple cabinets with crown molding, built in microwave, flat top range, dishwasher &amp; disposal. A marble-surround wood burning fireplace in the great room can be seen from the kitchen. The first floor master suite looks out over the private, fenced back yard. This master suite includes a walk in closet, dual sinks, linen closet, separate garden tub, and shower. A full bath, guest bedroom/office, and laundry room are found off the front foyer. Huge FROG is the 3rd bedroom. Don't forget to see the private fenced back yard. Enjoy low maintenance living with full front yard landscaping and pressure washing.</a:t>
            </a:r>
          </a:p>
        </p:txBody>
      </p:sp>
      <p:sp>
        <p:nvSpPr>
          <p:cNvPr id="16" name="Rectangle 15"/>
          <p:cNvSpPr/>
          <p:nvPr/>
        </p:nvSpPr>
        <p:spPr>
          <a:xfrm>
            <a:off x="-4763" y="3393759"/>
            <a:ext cx="7772400" cy="923330"/>
          </a:xfrm>
          <a:prstGeom prst="rect">
            <a:avLst/>
          </a:prstGeom>
          <a:noFill/>
        </p:spPr>
        <p:txBody>
          <a:bodyPr wrap="square" anchor="b">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125 Garden Grove </a:t>
            </a:r>
            <a:r>
              <a:rPr lang="en-US" sz="2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Drive</a:t>
            </a:r>
          </a:p>
          <a:p>
            <a:pPr algn="ct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Bridges of Summerville | Summerville, SC 29485 | MLS# 15012855 | $180,000</a:t>
            </a:r>
          </a:p>
        </p:txBody>
      </p:sp>
      <p:sp>
        <p:nvSpPr>
          <p:cNvPr id="17" name="Rectangle 16"/>
          <p:cNvSpPr/>
          <p:nvPr/>
        </p:nvSpPr>
        <p:spPr>
          <a:xfrm>
            <a:off x="-4763" y="9063335"/>
            <a:ext cx="7772400" cy="923330"/>
          </a:xfrm>
          <a:prstGeom prst="rect">
            <a:avLst/>
          </a:prstGeom>
        </p:spPr>
        <p:txBody>
          <a:bodyPr wrap="square">
            <a:spAutoFit/>
          </a:bodyPr>
          <a:lstStyle/>
          <a:p>
            <a:pPr algn="ctr"/>
            <a:r>
              <a:rPr lang="en-US" sz="1600" b="1" dirty="0" smtClean="0">
                <a:solidFill>
                  <a:schemeClr val="tx2">
                    <a:lumMod val="10000"/>
                  </a:schemeClr>
                </a:solidFill>
                <a:latin typeface="Baskerville Old Face" panose="02020602080505020303" pitchFamily="18" charset="0"/>
              </a:rPr>
              <a:t>Marie Hamilton</a:t>
            </a:r>
          </a:p>
          <a:p>
            <a:pPr algn="ctr"/>
            <a:endParaRPr lang="en-US" sz="1400" b="1" dirty="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rPr>
              <a:t>Mobile </a:t>
            </a:r>
            <a:r>
              <a:rPr lang="en-US" sz="1200" dirty="0">
                <a:solidFill>
                  <a:schemeClr val="tx2">
                    <a:lumMod val="10000"/>
                  </a:schemeClr>
                </a:solidFill>
                <a:latin typeface="Baskerville Old Face" panose="02020602080505020303" pitchFamily="18" charset="0"/>
              </a:rPr>
              <a:t>- (843) 324-4774</a:t>
            </a:r>
          </a:p>
          <a:p>
            <a:pPr algn="ctr"/>
            <a:r>
              <a:rPr lang="en-US" sz="1200" dirty="0">
                <a:solidFill>
                  <a:schemeClr val="tx2">
                    <a:lumMod val="10000"/>
                  </a:schemeClr>
                </a:solidFill>
                <a:latin typeface="Baskerville Old Face" panose="02020602080505020303" pitchFamily="18" charset="0"/>
              </a:rPr>
              <a:t>mariehamiltonsc@gmail.com</a:t>
            </a:r>
            <a:endParaRPr lang="en-US" sz="1000" dirty="0" smtClean="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001000" y="9090500"/>
            <a:ext cx="695200" cy="8690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50188" y="8991600"/>
            <a:ext cx="1786937" cy="1066800"/>
            <a:chOff x="50188" y="8991600"/>
            <a:chExt cx="1786937" cy="1066800"/>
          </a:xfrm>
        </p:grpSpPr>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Charleston West Ashley</a:t>
              </a:r>
            </a:p>
            <a:p>
              <a:pPr algn="ctr"/>
              <a:r>
                <a:rPr lang="en-US" sz="900" dirty="0">
                  <a:solidFill>
                    <a:schemeClr val="tx2">
                      <a:lumMod val="10000"/>
                    </a:schemeClr>
                  </a:solidFill>
                  <a:latin typeface="Baskerville Old Face" panose="02020602080505020303" pitchFamily="18" charset="0"/>
                </a:rPr>
                <a:t>1180 Sam </a:t>
              </a:r>
              <a:r>
                <a:rPr lang="en-US" sz="900" dirty="0" err="1">
                  <a:solidFill>
                    <a:schemeClr val="tx2">
                      <a:lumMod val="10000"/>
                    </a:schemeClr>
                  </a:solidFill>
                  <a:latin typeface="Baskerville Old Face" panose="02020602080505020303" pitchFamily="18" charset="0"/>
                </a:rPr>
                <a:t>Rittenberg</a:t>
              </a:r>
              <a:r>
                <a:rPr lang="en-US" sz="900" dirty="0">
                  <a:solidFill>
                    <a:schemeClr val="tx2">
                      <a:lumMod val="10000"/>
                    </a:schemeClr>
                  </a:solidFill>
                  <a:latin typeface="Baskerville Old Face" panose="02020602080505020303" pitchFamily="18" charset="0"/>
                </a:rPr>
                <a: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105</a:t>
              </a:r>
            </a:p>
            <a:p>
              <a:pPr algn="ctr"/>
              <a:r>
                <a:rPr lang="en-US" sz="900" dirty="0">
                  <a:solidFill>
                    <a:schemeClr val="tx2">
                      <a:lumMod val="10000"/>
                    </a:schemeClr>
                  </a:solidFill>
                  <a:latin typeface="Baskerville Old Face" panose="02020602080505020303" pitchFamily="18" charset="0"/>
                </a:rPr>
                <a:t>Charleston, SC 29407</a:t>
              </a:r>
            </a:p>
          </p:txBody>
        </p:sp>
      </p:grpSp>
      <p:grpSp>
        <p:nvGrpSpPr>
          <p:cNvPr id="9" name="Group 8"/>
          <p:cNvGrpSpPr/>
          <p:nvPr/>
        </p:nvGrpSpPr>
        <p:grpSpPr>
          <a:xfrm>
            <a:off x="94319" y="815019"/>
            <a:ext cx="7574237" cy="2449521"/>
            <a:chOff x="105457" y="770475"/>
            <a:chExt cx="7574237" cy="2449521"/>
          </a:xfrm>
        </p:grpSpPr>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457" y="770476"/>
              <a:ext cx="3669177" cy="2449520"/>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10515" y="770475"/>
              <a:ext cx="3669179" cy="2449521"/>
            </a:xfrm>
            <a:prstGeom prst="rect">
              <a:avLst/>
            </a:prstGeom>
            <a:ln>
              <a:solidFill>
                <a:schemeClr val="tx1"/>
              </a:solidFill>
            </a:ln>
            <a:effectLst>
              <a:outerShdw blurRad="63500" sx="102000" sy="102000" algn="ctr" rotWithShape="0">
                <a:prstClr val="black">
                  <a:alpha val="40000"/>
                </a:prstClr>
              </a:outerShdw>
            </a:effectLst>
          </p:spPr>
        </p:pic>
      </p:grpSp>
      <p:grpSp>
        <p:nvGrpSpPr>
          <p:cNvPr id="7" name="Group 6"/>
          <p:cNvGrpSpPr/>
          <p:nvPr/>
        </p:nvGrpSpPr>
        <p:grpSpPr>
          <a:xfrm>
            <a:off x="94319" y="4446308"/>
            <a:ext cx="7574237" cy="1146023"/>
            <a:chOff x="105457" y="4343400"/>
            <a:chExt cx="7574237" cy="1146023"/>
          </a:xfrm>
        </p:grpSpPr>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457" y="4343400"/>
              <a:ext cx="1716647" cy="1146023"/>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57987" y="4343400"/>
              <a:ext cx="1716646" cy="1146023"/>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10517" y="4343400"/>
              <a:ext cx="1716646" cy="1146023"/>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63048" y="4343400"/>
              <a:ext cx="1716646" cy="1146023"/>
            </a:xfrm>
            <a:prstGeom prst="rect">
              <a:avLst/>
            </a:prstGeom>
            <a:ln>
              <a:solidFill>
                <a:schemeClr val="tx1"/>
              </a:solidFill>
            </a:ln>
            <a:effectLst>
              <a:outerShdw blurRad="63500" sx="102000" sy="102000" algn="ctr" rotWithShape="0">
                <a:prstClr val="black">
                  <a:alpha val="40000"/>
                </a:prstClr>
              </a:outerShdw>
            </a:effectLst>
          </p:spPr>
        </p:pic>
      </p:grpSp>
      <p:grpSp>
        <p:nvGrpSpPr>
          <p:cNvPr id="6" name="Group 5"/>
          <p:cNvGrpSpPr/>
          <p:nvPr/>
        </p:nvGrpSpPr>
        <p:grpSpPr>
          <a:xfrm>
            <a:off x="94319" y="7788091"/>
            <a:ext cx="7574237" cy="1146023"/>
            <a:chOff x="105457" y="7391400"/>
            <a:chExt cx="7574237" cy="1146023"/>
          </a:xfrm>
        </p:grpSpPr>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5457" y="7391400"/>
              <a:ext cx="1716646" cy="1146023"/>
            </a:xfrm>
            <a:prstGeom prst="rect">
              <a:avLst/>
            </a:prstGeom>
            <a:ln>
              <a:solidFill>
                <a:schemeClr val="tx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57987" y="7391400"/>
              <a:ext cx="1716646" cy="1146023"/>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010517" y="7391400"/>
              <a:ext cx="1716646" cy="1146023"/>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63048" y="7391400"/>
              <a:ext cx="1716646" cy="1146023"/>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200</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Move-In Ready Home in Dorchester Dist. II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atp1313@gmail.com</cp:lastModifiedBy>
  <cp:revision>20</cp:revision>
  <dcterms:created xsi:type="dcterms:W3CDTF">2006-08-16T00:00:00Z</dcterms:created>
  <dcterms:modified xsi:type="dcterms:W3CDTF">2015-05-26T20:14:27Z</dcterms:modified>
</cp:coreProperties>
</file>