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12/31/2024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12/31/2024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jp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https://drive.google.com/file/d/1b7fmVzau4GZ2cS3Oz5Ne5vI9HWOY3C6G/view"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600" b="1" dirty="0">
                <a:ln w="3175">
                  <a:noFill/>
                </a:ln>
                <a:solidFill>
                  <a:srgbClr val="9D0000"/>
                </a:solidFill>
                <a:latin typeface="Futura Lt BT" panose="020B0402020204020303" pitchFamily="34" charset="0"/>
                <a:ea typeface="Gadugi" panose="020B0502040204020203" pitchFamily="34" charset="0"/>
              </a:rPr>
              <a:t>French Quarter Investment Opportunity</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843-640-5575</a:t>
            </a:r>
          </a:p>
          <a:p>
            <a:r>
              <a:rPr lang="en-US" sz="1100" dirty="0">
                <a:solidFill>
                  <a:srgbClr val="9D0000"/>
                </a:solidFill>
                <a:latin typeface="Futura Bk BT" panose="020B0502020204020303" pitchFamily="34" charset="0"/>
                <a:ea typeface="Gadugi" panose="020B0502040204020203" pitchFamily="34" charset="0"/>
              </a:rPr>
              <a:t>nick@themazzilliteam.com</a:t>
            </a:r>
          </a:p>
          <a:p>
            <a:r>
              <a:rPr lang="en-US" sz="1100" dirty="0">
                <a:solidFill>
                  <a:srgbClr val="9D0000"/>
                </a:solidFill>
                <a:latin typeface="Futura Bk BT" panose="020B0502020204020303" pitchFamily="34" charset="0"/>
                <a:ea typeface="Gadugi" panose="020B0502040204020203" pitchFamily="34" charset="0"/>
              </a:rPr>
              <a:t>themazzilliteam.com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9481"/>
            <a:ext cx="650961" cy="8137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6252"/>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400" b="1" dirty="0">
                <a:latin typeface="Futura LtCn BT" panose="020B0408020204030204" pitchFamily="34" charset="0"/>
              </a:rPr>
              <a:t>125 Church Street</a:t>
            </a:r>
          </a:p>
          <a:p>
            <a:pPr algn="r"/>
            <a:endParaRPr lang="en-US" sz="2200" dirty="0">
              <a:latin typeface="Futura LtCn BT" panose="020B0408020204030204" pitchFamily="34" charset="0"/>
            </a:endParaRPr>
          </a:p>
          <a:p>
            <a:pPr algn="r"/>
            <a:r>
              <a:rPr lang="en-US" sz="2200" dirty="0">
                <a:latin typeface="Futura LtCn BT" panose="020B0408020204030204" pitchFamily="34" charset="0"/>
              </a:rPr>
              <a:t>French Quarter</a:t>
            </a:r>
          </a:p>
          <a:p>
            <a:pPr algn="r"/>
            <a:r>
              <a:rPr lang="en-US" sz="2200" dirty="0">
                <a:latin typeface="Futura LtCn BT" panose="020B0408020204030204" pitchFamily="34" charset="0"/>
              </a:rPr>
              <a:t>Charleston, SC 29401</a:t>
            </a:r>
          </a:p>
          <a:p>
            <a:pPr algn="r"/>
            <a:r>
              <a:rPr lang="en-US" sz="2200" dirty="0">
                <a:latin typeface="Futura LtCn BT" panose="020B0408020204030204" pitchFamily="34" charset="0"/>
              </a:rPr>
              <a:t>MLS# 24026229 | $4,100,000</a:t>
            </a:r>
          </a:p>
          <a:p>
            <a:pPr algn="r"/>
            <a:endParaRPr lang="en-US" sz="1800" dirty="0">
              <a:latin typeface="Futura LtCn BT" panose="020B0408020204030204" pitchFamily="34" charset="0"/>
            </a:endParaRPr>
          </a:p>
          <a:p>
            <a:pPr algn="l"/>
            <a:r>
              <a:rPr lang="en-US" sz="1400" dirty="0">
                <a:latin typeface="Futura LtCn BT" panose="020B0408020204030204" pitchFamily="34" charset="0"/>
              </a:rPr>
              <a:t>Unit 1: </a:t>
            </a:r>
            <a:r>
              <a:rPr lang="en-US" sz="1400" dirty="0" err="1">
                <a:latin typeface="Futura LtCn BT" panose="020B0408020204030204" pitchFamily="34" charset="0"/>
              </a:rPr>
              <a:t>SqFt</a:t>
            </a:r>
            <a:r>
              <a:rPr lang="en-US" sz="1400" dirty="0">
                <a:latin typeface="Futura LtCn BT" panose="020B0408020204030204" pitchFamily="34" charset="0"/>
              </a:rPr>
              <a:t>: 2,905; Baths: 1</a:t>
            </a:r>
          </a:p>
          <a:p>
            <a:pPr algn="l"/>
            <a:r>
              <a:rPr lang="en-US" sz="1400" dirty="0">
                <a:latin typeface="Futura LtCn BT" panose="020B0408020204030204" pitchFamily="34" charset="0"/>
              </a:rPr>
              <a:t>Unit 2: </a:t>
            </a:r>
            <a:r>
              <a:rPr lang="en-US" sz="1400" dirty="0" err="1">
                <a:latin typeface="Futura LtCn BT" panose="020B0408020204030204" pitchFamily="34" charset="0"/>
              </a:rPr>
              <a:t>SqFt</a:t>
            </a:r>
            <a:r>
              <a:rPr lang="en-US" sz="1400" dirty="0">
                <a:latin typeface="Futura LtCn BT" panose="020B0408020204030204" pitchFamily="34" charset="0"/>
              </a:rPr>
              <a:t>: 1,225; Bedrooms: 3; Baths: 2.5</a:t>
            </a:r>
          </a:p>
          <a:p>
            <a:pPr algn="l"/>
            <a:r>
              <a:rPr lang="en-US" sz="1400" dirty="0">
                <a:latin typeface="Futura LtCn BT" panose="020B0408020204030204" pitchFamily="34" charset="0"/>
              </a:rPr>
              <a:t>Unit 3: </a:t>
            </a:r>
            <a:r>
              <a:rPr lang="en-US" sz="1400" dirty="0" err="1">
                <a:latin typeface="Futura LtCn BT" panose="020B0408020204030204" pitchFamily="34" charset="0"/>
              </a:rPr>
              <a:t>SqFt</a:t>
            </a:r>
            <a:r>
              <a:rPr lang="en-US" sz="1400" dirty="0">
                <a:latin typeface="Futura LtCn BT" panose="020B0408020204030204" pitchFamily="34" charset="0"/>
              </a:rPr>
              <a:t>: 1,000; Bedrooms: 2; Baths: 2</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76200" y="4656009"/>
            <a:ext cx="8076707" cy="326443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300" dirty="0">
                <a:latin typeface="Futura Lt BT" panose="020B0402020204020303" pitchFamily="34" charset="0"/>
              </a:rPr>
              <a:t>Nestled on Charleston's iconic French Quarter on the corner of the gorgeous cobblestone Chalmers and Church Street, this stunning triplex offers a rare investment opportunity in one of the city's most desirable locations. This remarkable circa 1801 property comprises two charming residential dwellings at 19 and 21 Chalmers Street, alongside a thriving commercial space currently occupied by the esteemed Hagan's Fine Art Gallery &amp; Studio.</a:t>
            </a:r>
          </a:p>
          <a:p>
            <a:r>
              <a:rPr lang="en-US" sz="1300" dirty="0">
                <a:latin typeface="Futura Lt BT" panose="020B0402020204020303" pitchFamily="34" charset="0"/>
              </a:rPr>
              <a:t>The property retains its historic charm with original wood floors throughout, vintage fireplaces, and breathtaking views that capture the allure of downtown Charleston. The two residential units offer a blend of vintage charm and modern convenience, perfect for discerning tenants who appreciate the character of an era gone by. Beyond the walls, two dedicated parking spaces ensure convenience in this sought-after area, while the cobblestone road adds a timeless elegance to the property's exterior. This triplex stands as an unparalleled investment, with the potential for both commercial and residential income streams. This property has been renovated and is meticulously maintained with newer HVACs, recoated roof, and more. Here's the chance to own a piece of Charleston's history where elegance, history, and prime location converge. All furniture conveys with exception to artwork. Not in a flood zone.</a:t>
            </a:r>
          </a:p>
          <a:p>
            <a:r>
              <a:rPr lang="en-US" sz="1300" dirty="0">
                <a:latin typeface="Futura Lt BT" panose="020B0402020204020303" pitchFamily="34" charset="0"/>
                <a:hlinkClick r:id="rId4"/>
              </a:rPr>
              <a:t>VIDEO TOUR</a:t>
            </a:r>
            <a:endParaRPr lang="en-US" sz="1300" dirty="0">
              <a:latin typeface="Futura Lt BT" panose="020B0402020204020303" pitchFamily="34" charset="0"/>
            </a:endParaRP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5">
            <a:extLst>
              <a:ext uri="{28A0092B-C50C-407E-A947-70E740481C1C}">
                <a14:useLocalDpi xmlns:a14="http://schemas.microsoft.com/office/drawing/2010/main" val="0"/>
              </a:ext>
            </a:extLst>
          </a:blip>
          <a:srcRect t="4953" b="4953"/>
          <a:stretch/>
        </p:blipFill>
        <p:spPr>
          <a:xfrm>
            <a:off x="76200" y="736252"/>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76691" y="7986283"/>
            <a:ext cx="1508760" cy="1004793"/>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647749" y="7986283"/>
            <a:ext cx="1508760" cy="1003438"/>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362219" y="7986283"/>
            <a:ext cx="1508760" cy="1004793"/>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719455" y="7986283"/>
            <a:ext cx="1508760" cy="1004793"/>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004983" y="7986283"/>
            <a:ext cx="1508759" cy="1004793"/>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76691" y="3588018"/>
            <a:ext cx="1504788" cy="1002148"/>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6651669" y="3587496"/>
            <a:ext cx="1497317" cy="1003438"/>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719271" y="3587496"/>
            <a:ext cx="1505157" cy="1003438"/>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5005953" y="3587496"/>
            <a:ext cx="1503220" cy="1003192"/>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3362220" y="3587496"/>
            <a:ext cx="1505157" cy="1003438"/>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657</TotalTime>
  <Words>305</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French Quarter Investment Opportunity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101</cp:revision>
  <dcterms:created xsi:type="dcterms:W3CDTF">2006-08-16T00:00:00Z</dcterms:created>
  <dcterms:modified xsi:type="dcterms:W3CDTF">2024-12-31T19:12:31Z</dcterms:modified>
</cp:coreProperties>
</file>