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4" autoAdjust="0"/>
    <p:restoredTop sz="94660"/>
  </p:normalViewPr>
  <p:slideViewPr>
    <p:cSldViewPr>
      <p:cViewPr varScale="1">
        <p:scale>
          <a:sx n="72" d="100"/>
          <a:sy n="72" d="100"/>
        </p:scale>
        <p:origin x="3396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7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5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2" y="2251499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0" y="3464562"/>
            <a:ext cx="363616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2" y="3464562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1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2"/>
            <a:ext cx="2707481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5" y="400474"/>
            <a:ext cx="4600575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5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5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5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49" b="30704"/>
          <a:stretch/>
        </p:blipFill>
        <p:spPr>
          <a:xfrm>
            <a:off x="1462357" y="0"/>
            <a:ext cx="6761885" cy="3911528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7448" y="3189938"/>
            <a:ext cx="6772153" cy="721590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125 Cooper Drive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Santee Cooper Resort | Santee, SC 29142 | MLS# 25004218 | $480,000</a:t>
            </a:r>
            <a:endParaRPr lang="en-US" sz="160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546985" y="8981182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Brandon Ray</a:t>
            </a:r>
          </a:p>
          <a:p>
            <a:pPr algn="ctr"/>
            <a:endParaRPr lang="en-US" sz="1100" dirty="0"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(843) 499-1928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brandon.ray@carolinaone.com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www.lakelifescstyle.com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15895" y="9087178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8429224" y="3067464"/>
            <a:ext cx="2539041" cy="101566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Open House</a:t>
            </a:r>
          </a:p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Wednesday, 7/20</a:t>
            </a:r>
          </a:p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3-5PM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58" y="2997127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58" y="0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58" y="1997886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58" y="999241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457448" y="0"/>
            <a:ext cx="67721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</a:rPr>
              <a:t>Open House this Saturday March 15th from 1-3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9" r="14086"/>
          <a:stretch/>
        </p:blipFill>
        <p:spPr>
          <a:xfrm>
            <a:off x="6809509" y="9030587"/>
            <a:ext cx="1066800" cy="97840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58" y="499560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58" y="6986945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58" y="7982612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655F83D-A36D-4128-BF05-2A4E47B52BC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58" y="5987705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7447" y="3996368"/>
            <a:ext cx="6772154" cy="4904217"/>
          </a:xfrm>
        </p:spPr>
        <p:txBody>
          <a:bodyPr anchor="ctr">
            <a:noAutofit/>
          </a:bodyPr>
          <a:lstStyle/>
          <a:p>
            <a:r>
              <a:rPr lang="en-US" sz="1000" dirty="0">
                <a:latin typeface="Trebuchet MS" panose="020B0603020202020204" pitchFamily="34" charset="0"/>
              </a:rPr>
              <a:t>Welcome to this beautifully maintained 2,674 sq ft ranch-style brick home, nestled in the secure and desirable gated Santee Community. This exceptional property features 3 bedrooms, 3 full baths, a den/office, and an expansive open floor plan, all conveniently situated on one level for easy living. As you approach, a long, welcoming driveway leads you through mature landscaping, setting the tone for the elegance that awaits. Upon entering, you are greeted by a spacious foyer that opens up to an airy open-concept living area, highlighted by stunning 13' vaulted beamed ceilings, a gorgeous fireplace focal point, and abundant natural light. The kitchen offers an ample amount of wood cabinetry, an island for additional prep space, and a cozy dining area that comfortably accommodates a large table, featuring a charming bay window. French doors seamlessly connect the indoor space to a remarkable 500 sq ft deck; part of which is screened-in, while the other portion serves as a serene courtyard area in addition to a pergola, perfect for relaxing or entertaining guests. The Bedrooms are thoughtfully designed for optimal separation, enhancing comfort and tranquility. A spacious primary suite has two walk-in closets and an en-suite bathroom featuring dual vanities and a glass-doored walk-in shower, perfect for unwinding after a long day. The guest suite includes three double-door closets with convenient private bath access. A well-appointed 200 sq ft den/office space complete with a built-in desk and bookcase is ideal for remote work or quiet study. An oversized garage spanning 680 sq ft with 12' ceilings, features a versatile 252 sq ft room with private access, offering plenty of storage options, a man-cave, or work area. The garage also has a 300 sq ft deck which is hot tub ready for soaking under the stars.</a:t>
            </a:r>
          </a:p>
          <a:p>
            <a:r>
              <a:rPr lang="en-US" sz="1000" dirty="0">
                <a:latin typeface="Trebuchet MS" panose="020B0603020202020204" pitchFamily="34" charset="0"/>
              </a:rPr>
              <a:t>This home takes energy efficiency to the next level; equipped with solar power panels and a battery system, these features significantly reduces energy costs by up to 70%, making it not only eco-friendly but also very economical.</a:t>
            </a:r>
          </a:p>
          <a:p>
            <a:r>
              <a:rPr lang="en-US" sz="1000" dirty="0">
                <a:latin typeface="Trebuchet MS" panose="020B0603020202020204" pitchFamily="34" charset="0"/>
              </a:rPr>
              <a:t>You can enjoy access to Lake Marion, a Country Club membership offering golf, tennis, a boat ramp, and much more while living in this desirable neighborhood.</a:t>
            </a:r>
          </a:p>
          <a:p>
            <a:r>
              <a:rPr lang="en-US" sz="1000" b="1" u="sng" dirty="0">
                <a:latin typeface="Trebuchet MS" panose="020B0603020202020204" pitchFamily="34" charset="0"/>
              </a:rPr>
              <a:t>Some key updates include:</a:t>
            </a:r>
          </a:p>
          <a:p>
            <a:r>
              <a:rPr lang="en-US" sz="1000" dirty="0">
                <a:latin typeface="Trebuchet MS" panose="020B0603020202020204" pitchFamily="34" charset="0"/>
              </a:rPr>
              <a:t>- 2017: New 30-year shingle roof, HVAC system, windows, exterior doors, kitchen renovations, and deck installation.</a:t>
            </a:r>
          </a:p>
          <a:p>
            <a:r>
              <a:rPr lang="en-US" sz="1000" dirty="0">
                <a:latin typeface="Trebuchet MS" panose="020B0603020202020204" pitchFamily="34" charset="0"/>
              </a:rPr>
              <a:t>- 2019: Fresh interior paint throughout.</a:t>
            </a:r>
          </a:p>
          <a:p>
            <a:r>
              <a:rPr lang="en-US" sz="1000" dirty="0">
                <a:latin typeface="Trebuchet MS" panose="020B0603020202020204" pitchFamily="34" charset="0"/>
              </a:rPr>
              <a:t>- 2021: The Great Room was vaulted to enhance the open living area with a peaked ceiling height of 13'.</a:t>
            </a:r>
          </a:p>
          <a:p>
            <a:r>
              <a:rPr lang="en-US" sz="1000" dirty="0">
                <a:latin typeface="Trebuchet MS" panose="020B0603020202020204" pitchFamily="34" charset="0"/>
              </a:rPr>
              <a:t>- 2022: Installed a wood-burning fireplace insert with a circulating fan for cozy evenings.</a:t>
            </a:r>
          </a:p>
          <a:p>
            <a:r>
              <a:rPr lang="en-US" sz="1000" dirty="0">
                <a:latin typeface="Trebuchet MS" panose="020B0603020202020204" pitchFamily="34" charset="0"/>
              </a:rPr>
              <a:t>This stunning property is the perfect blend of comfort, privacy, and community, making it a must-see! Don't miss this opportunity to live in a serene and picturesque setting, schedule your private tour today!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663D299-70E4-584F-6F7D-2BB15B6CD477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58" y="3996368"/>
            <a:ext cx="1371600" cy="91440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</TotalTime>
  <Words>583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125 Cooper Drive Santee Cooper Resort | Santee, SC 29142 | MLS# 25004218 | $480,000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58</cp:revision>
  <dcterms:created xsi:type="dcterms:W3CDTF">2006-08-16T00:00:00Z</dcterms:created>
  <dcterms:modified xsi:type="dcterms:W3CDTF">2025-03-12T00:05:26Z</dcterms:modified>
</cp:coreProperties>
</file>