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293" rtl="0" eaLnBrk="1" latinLnBrk="0" hangingPunct="1">
      <a:defRPr sz="1795" kern="1200">
        <a:solidFill>
          <a:schemeClr val="tx1"/>
        </a:solidFill>
        <a:latin typeface="+mn-lt"/>
        <a:ea typeface="+mn-ea"/>
        <a:cs typeface="+mn-cs"/>
      </a:defRPr>
    </a:lvl1pPr>
    <a:lvl2pPr marL="457146" algn="l" defTabSz="914293" rtl="0" eaLnBrk="1" latinLnBrk="0" hangingPunct="1">
      <a:defRPr sz="1795" kern="1200">
        <a:solidFill>
          <a:schemeClr val="tx1"/>
        </a:solidFill>
        <a:latin typeface="+mn-lt"/>
        <a:ea typeface="+mn-ea"/>
        <a:cs typeface="+mn-cs"/>
      </a:defRPr>
    </a:lvl2pPr>
    <a:lvl3pPr marL="914293" algn="l" defTabSz="914293" rtl="0" eaLnBrk="1" latinLnBrk="0" hangingPunct="1">
      <a:defRPr sz="1795" kern="1200">
        <a:solidFill>
          <a:schemeClr val="tx1"/>
        </a:solidFill>
        <a:latin typeface="+mn-lt"/>
        <a:ea typeface="+mn-ea"/>
        <a:cs typeface="+mn-cs"/>
      </a:defRPr>
    </a:lvl3pPr>
    <a:lvl4pPr marL="1371440" algn="l" defTabSz="914293" rtl="0" eaLnBrk="1" latinLnBrk="0" hangingPunct="1">
      <a:defRPr sz="1795" kern="1200">
        <a:solidFill>
          <a:schemeClr val="tx1"/>
        </a:solidFill>
        <a:latin typeface="+mn-lt"/>
        <a:ea typeface="+mn-ea"/>
        <a:cs typeface="+mn-cs"/>
      </a:defRPr>
    </a:lvl4pPr>
    <a:lvl5pPr marL="1828586" algn="l" defTabSz="914293" rtl="0" eaLnBrk="1" latinLnBrk="0" hangingPunct="1">
      <a:defRPr sz="1795" kern="1200">
        <a:solidFill>
          <a:schemeClr val="tx1"/>
        </a:solidFill>
        <a:latin typeface="+mn-lt"/>
        <a:ea typeface="+mn-ea"/>
        <a:cs typeface="+mn-cs"/>
      </a:defRPr>
    </a:lvl5pPr>
    <a:lvl6pPr marL="2285733" algn="l" defTabSz="914293" rtl="0" eaLnBrk="1" latinLnBrk="0" hangingPunct="1">
      <a:defRPr sz="1795" kern="1200">
        <a:solidFill>
          <a:schemeClr val="tx1"/>
        </a:solidFill>
        <a:latin typeface="+mn-lt"/>
        <a:ea typeface="+mn-ea"/>
        <a:cs typeface="+mn-cs"/>
      </a:defRPr>
    </a:lvl6pPr>
    <a:lvl7pPr marL="2742879" algn="l" defTabSz="914293" rtl="0" eaLnBrk="1" latinLnBrk="0" hangingPunct="1">
      <a:defRPr sz="1795" kern="1200">
        <a:solidFill>
          <a:schemeClr val="tx1"/>
        </a:solidFill>
        <a:latin typeface="+mn-lt"/>
        <a:ea typeface="+mn-ea"/>
        <a:cs typeface="+mn-cs"/>
      </a:defRPr>
    </a:lvl7pPr>
    <a:lvl8pPr marL="3200026" algn="l" defTabSz="914293" rtl="0" eaLnBrk="1" latinLnBrk="0" hangingPunct="1">
      <a:defRPr sz="1795" kern="1200">
        <a:solidFill>
          <a:schemeClr val="tx1"/>
        </a:solidFill>
        <a:latin typeface="+mn-lt"/>
        <a:ea typeface="+mn-ea"/>
        <a:cs typeface="+mn-cs"/>
      </a:defRPr>
    </a:lvl8pPr>
    <a:lvl9pPr marL="3657172" algn="l" defTabSz="914293" rtl="0" eaLnBrk="1" latinLnBrk="0" hangingPunct="1">
      <a:defRPr sz="179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EA4B5"/>
    <a:srgbClr val="E15E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2316" y="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9"/>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49505" indent="0" algn="ctr">
              <a:buNone/>
              <a:defRPr>
                <a:solidFill>
                  <a:schemeClr val="tx1">
                    <a:tint val="75000"/>
                  </a:schemeClr>
                </a:solidFill>
              </a:defRPr>
            </a:lvl2pPr>
            <a:lvl3pPr marL="899010" indent="0" algn="ctr">
              <a:buNone/>
              <a:defRPr>
                <a:solidFill>
                  <a:schemeClr val="tx1">
                    <a:tint val="75000"/>
                  </a:schemeClr>
                </a:solidFill>
              </a:defRPr>
            </a:lvl3pPr>
            <a:lvl4pPr marL="1348516" indent="0" algn="ctr">
              <a:buNone/>
              <a:defRPr>
                <a:solidFill>
                  <a:schemeClr val="tx1">
                    <a:tint val="75000"/>
                  </a:schemeClr>
                </a:solidFill>
              </a:defRPr>
            </a:lvl4pPr>
            <a:lvl5pPr marL="1798021" indent="0" algn="ctr">
              <a:buNone/>
              <a:defRPr>
                <a:solidFill>
                  <a:schemeClr val="tx1">
                    <a:tint val="75000"/>
                  </a:schemeClr>
                </a:solidFill>
              </a:defRPr>
            </a:lvl5pPr>
            <a:lvl6pPr marL="2247527" indent="0" algn="ctr">
              <a:buNone/>
              <a:defRPr>
                <a:solidFill>
                  <a:schemeClr val="tx1">
                    <a:tint val="75000"/>
                  </a:schemeClr>
                </a:solidFill>
              </a:defRPr>
            </a:lvl6pPr>
            <a:lvl7pPr marL="2697032" indent="0" algn="ctr">
              <a:buNone/>
              <a:defRPr>
                <a:solidFill>
                  <a:schemeClr val="tx1">
                    <a:tint val="75000"/>
                  </a:schemeClr>
                </a:solidFill>
              </a:defRPr>
            </a:lvl7pPr>
            <a:lvl8pPr marL="3146538" indent="0" algn="ctr">
              <a:buNone/>
              <a:defRPr>
                <a:solidFill>
                  <a:schemeClr val="tx1">
                    <a:tint val="75000"/>
                  </a:schemeClr>
                </a:solidFill>
              </a:defRPr>
            </a:lvl8pPr>
            <a:lvl9pPr marL="359604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3971"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1941">
                <a:solidFill>
                  <a:schemeClr val="tx1">
                    <a:tint val="75000"/>
                  </a:schemeClr>
                </a:solidFill>
              </a:defRPr>
            </a:lvl1pPr>
            <a:lvl2pPr marL="449505" indent="0">
              <a:buNone/>
              <a:defRPr sz="1765">
                <a:solidFill>
                  <a:schemeClr val="tx1">
                    <a:tint val="75000"/>
                  </a:schemeClr>
                </a:solidFill>
              </a:defRPr>
            </a:lvl2pPr>
            <a:lvl3pPr marL="899010" indent="0">
              <a:buNone/>
              <a:defRPr sz="1588">
                <a:solidFill>
                  <a:schemeClr val="tx1">
                    <a:tint val="75000"/>
                  </a:schemeClr>
                </a:solidFill>
              </a:defRPr>
            </a:lvl3pPr>
            <a:lvl4pPr marL="1348516" indent="0">
              <a:buNone/>
              <a:defRPr sz="1412">
                <a:solidFill>
                  <a:schemeClr val="tx1">
                    <a:tint val="75000"/>
                  </a:schemeClr>
                </a:solidFill>
              </a:defRPr>
            </a:lvl4pPr>
            <a:lvl5pPr marL="1798021" indent="0">
              <a:buNone/>
              <a:defRPr sz="1412">
                <a:solidFill>
                  <a:schemeClr val="tx1">
                    <a:tint val="75000"/>
                  </a:schemeClr>
                </a:solidFill>
              </a:defRPr>
            </a:lvl5pPr>
            <a:lvl6pPr marL="2247527" indent="0">
              <a:buNone/>
              <a:defRPr sz="1412">
                <a:solidFill>
                  <a:schemeClr val="tx1">
                    <a:tint val="75000"/>
                  </a:schemeClr>
                </a:solidFill>
              </a:defRPr>
            </a:lvl6pPr>
            <a:lvl7pPr marL="2697032" indent="0">
              <a:buNone/>
              <a:defRPr sz="1412">
                <a:solidFill>
                  <a:schemeClr val="tx1">
                    <a:tint val="75000"/>
                  </a:schemeClr>
                </a:solidFill>
              </a:defRPr>
            </a:lvl7pPr>
            <a:lvl8pPr marL="3146538" indent="0">
              <a:buNone/>
              <a:defRPr sz="1412">
                <a:solidFill>
                  <a:schemeClr val="tx1">
                    <a:tint val="75000"/>
                  </a:schemeClr>
                </a:solidFill>
              </a:defRPr>
            </a:lvl8pPr>
            <a:lvl9pPr marL="3596043" indent="0">
              <a:buNone/>
              <a:defRPr sz="1412">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2"/>
            <a:ext cx="3028950" cy="6034617"/>
          </a:xfrm>
        </p:spPr>
        <p:txBody>
          <a:bodyPr/>
          <a:lstStyle>
            <a:lvl1pPr>
              <a:defRPr sz="2735"/>
            </a:lvl1pPr>
            <a:lvl2pPr>
              <a:defRPr sz="2382"/>
            </a:lvl2pPr>
            <a:lvl3pPr>
              <a:defRPr sz="1941"/>
            </a:lvl3pPr>
            <a:lvl4pPr>
              <a:defRPr sz="1765"/>
            </a:lvl4pPr>
            <a:lvl5pPr>
              <a:defRPr sz="1765"/>
            </a:lvl5pPr>
            <a:lvl6pPr>
              <a:defRPr sz="1765"/>
            </a:lvl6pPr>
            <a:lvl7pPr>
              <a:defRPr sz="1765"/>
            </a:lvl7pPr>
            <a:lvl8pPr>
              <a:defRPr sz="1765"/>
            </a:lvl8pPr>
            <a:lvl9pPr>
              <a:defRPr sz="176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2"/>
            <a:ext cx="3028950" cy="6034617"/>
          </a:xfrm>
        </p:spPr>
        <p:txBody>
          <a:bodyPr/>
          <a:lstStyle>
            <a:lvl1pPr>
              <a:defRPr sz="2735"/>
            </a:lvl1pPr>
            <a:lvl2pPr>
              <a:defRPr sz="2382"/>
            </a:lvl2pPr>
            <a:lvl3pPr>
              <a:defRPr sz="1941"/>
            </a:lvl3pPr>
            <a:lvl4pPr>
              <a:defRPr sz="1765"/>
            </a:lvl4pPr>
            <a:lvl5pPr>
              <a:defRPr sz="1765"/>
            </a:lvl5pPr>
            <a:lvl6pPr>
              <a:defRPr sz="1765"/>
            </a:lvl6pPr>
            <a:lvl7pPr>
              <a:defRPr sz="1765"/>
            </a:lvl7pPr>
            <a:lvl8pPr>
              <a:defRPr sz="1765"/>
            </a:lvl8pPr>
            <a:lvl9pPr>
              <a:defRPr sz="176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382" b="1"/>
            </a:lvl1pPr>
            <a:lvl2pPr marL="449505" indent="0">
              <a:buNone/>
              <a:defRPr sz="1941" b="1"/>
            </a:lvl2pPr>
            <a:lvl3pPr marL="899010" indent="0">
              <a:buNone/>
              <a:defRPr sz="1765" b="1"/>
            </a:lvl3pPr>
            <a:lvl4pPr marL="1348516" indent="0">
              <a:buNone/>
              <a:defRPr sz="1588" b="1"/>
            </a:lvl4pPr>
            <a:lvl5pPr marL="1798021" indent="0">
              <a:buNone/>
              <a:defRPr sz="1588" b="1"/>
            </a:lvl5pPr>
            <a:lvl6pPr marL="2247527" indent="0">
              <a:buNone/>
              <a:defRPr sz="1588" b="1"/>
            </a:lvl6pPr>
            <a:lvl7pPr marL="2697032" indent="0">
              <a:buNone/>
              <a:defRPr sz="1588" b="1"/>
            </a:lvl7pPr>
            <a:lvl8pPr marL="3146538" indent="0">
              <a:buNone/>
              <a:defRPr sz="1588" b="1"/>
            </a:lvl8pPr>
            <a:lvl9pPr marL="3596043" indent="0">
              <a:buNone/>
              <a:defRPr sz="1588"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382"/>
            </a:lvl1pPr>
            <a:lvl2pPr>
              <a:defRPr sz="1941"/>
            </a:lvl2pPr>
            <a:lvl3pPr>
              <a:defRPr sz="1765"/>
            </a:lvl3pPr>
            <a:lvl4pPr>
              <a:defRPr sz="1588"/>
            </a:lvl4pPr>
            <a:lvl5pPr>
              <a:defRPr sz="1588"/>
            </a:lvl5pPr>
            <a:lvl6pPr>
              <a:defRPr sz="1588"/>
            </a:lvl6pPr>
            <a:lvl7pPr>
              <a:defRPr sz="1588"/>
            </a:lvl7pPr>
            <a:lvl8pPr>
              <a:defRPr sz="1588"/>
            </a:lvl8pPr>
            <a:lvl9pPr>
              <a:defRPr sz="15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382" b="1"/>
            </a:lvl1pPr>
            <a:lvl2pPr marL="449505" indent="0">
              <a:buNone/>
              <a:defRPr sz="1941" b="1"/>
            </a:lvl2pPr>
            <a:lvl3pPr marL="899010" indent="0">
              <a:buNone/>
              <a:defRPr sz="1765" b="1"/>
            </a:lvl3pPr>
            <a:lvl4pPr marL="1348516" indent="0">
              <a:buNone/>
              <a:defRPr sz="1588" b="1"/>
            </a:lvl4pPr>
            <a:lvl5pPr marL="1798021" indent="0">
              <a:buNone/>
              <a:defRPr sz="1588" b="1"/>
            </a:lvl5pPr>
            <a:lvl6pPr marL="2247527" indent="0">
              <a:buNone/>
              <a:defRPr sz="1588" b="1"/>
            </a:lvl6pPr>
            <a:lvl7pPr marL="2697032" indent="0">
              <a:buNone/>
              <a:defRPr sz="1588" b="1"/>
            </a:lvl7pPr>
            <a:lvl8pPr marL="3146538" indent="0">
              <a:buNone/>
              <a:defRPr sz="1588" b="1"/>
            </a:lvl8pPr>
            <a:lvl9pPr marL="3596043" indent="0">
              <a:buNone/>
              <a:defRPr sz="1588"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382"/>
            </a:lvl1pPr>
            <a:lvl2pPr>
              <a:defRPr sz="1941"/>
            </a:lvl2pPr>
            <a:lvl3pPr>
              <a:defRPr sz="1765"/>
            </a:lvl3pPr>
            <a:lvl4pPr>
              <a:defRPr sz="1588"/>
            </a:lvl4pPr>
            <a:lvl5pPr>
              <a:defRPr sz="1588"/>
            </a:lvl5pPr>
            <a:lvl6pPr>
              <a:defRPr sz="1588"/>
            </a:lvl6pPr>
            <a:lvl7pPr>
              <a:defRPr sz="1588"/>
            </a:lvl7pPr>
            <a:lvl8pPr>
              <a:defRPr sz="1588"/>
            </a:lvl8pPr>
            <a:lvl9pPr>
              <a:defRPr sz="15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64067"/>
            <a:ext cx="2256235" cy="1549400"/>
          </a:xfrm>
        </p:spPr>
        <p:txBody>
          <a:bodyPr anchor="b"/>
          <a:lstStyle>
            <a:lvl1pPr algn="l">
              <a:defRPr sz="1941" b="1"/>
            </a:lvl1pPr>
          </a:lstStyle>
          <a:p>
            <a:r>
              <a:rPr lang="en-US"/>
              <a:t>Click to edit Master title style</a:t>
            </a:r>
          </a:p>
        </p:txBody>
      </p:sp>
      <p:sp>
        <p:nvSpPr>
          <p:cNvPr id="3" name="Content Placeholder 2"/>
          <p:cNvSpPr>
            <a:spLocks noGrp="1"/>
          </p:cNvSpPr>
          <p:nvPr>
            <p:ph idx="1"/>
          </p:nvPr>
        </p:nvSpPr>
        <p:spPr>
          <a:xfrm>
            <a:off x="2681288" y="364067"/>
            <a:ext cx="3833813" cy="7804151"/>
          </a:xfrm>
        </p:spPr>
        <p:txBody>
          <a:bodyPr/>
          <a:lstStyle>
            <a:lvl1pPr>
              <a:defRPr sz="3177"/>
            </a:lvl1pPr>
            <a:lvl2pPr>
              <a:defRPr sz="2735"/>
            </a:lvl2pPr>
            <a:lvl3pPr>
              <a:defRPr sz="2382"/>
            </a:lvl3pPr>
            <a:lvl4pPr>
              <a:defRPr sz="1941"/>
            </a:lvl4pPr>
            <a:lvl5pPr>
              <a:defRPr sz="1941"/>
            </a:lvl5pPr>
            <a:lvl6pPr>
              <a:defRPr sz="1941"/>
            </a:lvl6pPr>
            <a:lvl7pPr>
              <a:defRPr sz="1941"/>
            </a:lvl7pPr>
            <a:lvl8pPr>
              <a:defRPr sz="1941"/>
            </a:lvl8pPr>
            <a:lvl9pPr>
              <a:defRPr sz="194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1" y="1913467"/>
            <a:ext cx="2256235" cy="6254751"/>
          </a:xfrm>
        </p:spPr>
        <p:txBody>
          <a:bodyPr/>
          <a:lstStyle>
            <a:lvl1pPr marL="0" indent="0">
              <a:buNone/>
              <a:defRPr sz="1412"/>
            </a:lvl1pPr>
            <a:lvl2pPr marL="449505" indent="0">
              <a:buNone/>
              <a:defRPr sz="1147"/>
            </a:lvl2pPr>
            <a:lvl3pPr marL="899010" indent="0">
              <a:buNone/>
              <a:defRPr sz="971"/>
            </a:lvl3pPr>
            <a:lvl4pPr marL="1348516" indent="0">
              <a:buNone/>
              <a:defRPr sz="882"/>
            </a:lvl4pPr>
            <a:lvl5pPr marL="1798021" indent="0">
              <a:buNone/>
              <a:defRPr sz="882"/>
            </a:lvl5pPr>
            <a:lvl6pPr marL="2247527" indent="0">
              <a:buNone/>
              <a:defRPr sz="882"/>
            </a:lvl6pPr>
            <a:lvl7pPr marL="2697032" indent="0">
              <a:buNone/>
              <a:defRPr sz="882"/>
            </a:lvl7pPr>
            <a:lvl8pPr marL="3146538" indent="0">
              <a:buNone/>
              <a:defRPr sz="882"/>
            </a:lvl8pPr>
            <a:lvl9pPr marL="3596043" indent="0">
              <a:buNone/>
              <a:defRPr sz="882"/>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1941"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177"/>
            </a:lvl1pPr>
            <a:lvl2pPr marL="449505" indent="0">
              <a:buNone/>
              <a:defRPr sz="2735"/>
            </a:lvl2pPr>
            <a:lvl3pPr marL="899010" indent="0">
              <a:buNone/>
              <a:defRPr sz="2382"/>
            </a:lvl3pPr>
            <a:lvl4pPr marL="1348516" indent="0">
              <a:buNone/>
              <a:defRPr sz="1941"/>
            </a:lvl4pPr>
            <a:lvl5pPr marL="1798021" indent="0">
              <a:buNone/>
              <a:defRPr sz="1941"/>
            </a:lvl5pPr>
            <a:lvl6pPr marL="2247527" indent="0">
              <a:buNone/>
              <a:defRPr sz="1941"/>
            </a:lvl6pPr>
            <a:lvl7pPr marL="2697032" indent="0">
              <a:buNone/>
              <a:defRPr sz="1941"/>
            </a:lvl7pPr>
            <a:lvl8pPr marL="3146538" indent="0">
              <a:buNone/>
              <a:defRPr sz="1941"/>
            </a:lvl8pPr>
            <a:lvl9pPr marL="3596043" indent="0">
              <a:buNone/>
              <a:defRPr sz="1941"/>
            </a:lvl9pPr>
          </a:lstStyle>
          <a:p>
            <a:endParaRPr lang="en-US"/>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412"/>
            </a:lvl1pPr>
            <a:lvl2pPr marL="449505" indent="0">
              <a:buNone/>
              <a:defRPr sz="1147"/>
            </a:lvl2pPr>
            <a:lvl3pPr marL="899010" indent="0">
              <a:buNone/>
              <a:defRPr sz="971"/>
            </a:lvl3pPr>
            <a:lvl4pPr marL="1348516" indent="0">
              <a:buNone/>
              <a:defRPr sz="882"/>
            </a:lvl4pPr>
            <a:lvl5pPr marL="1798021" indent="0">
              <a:buNone/>
              <a:defRPr sz="882"/>
            </a:lvl5pPr>
            <a:lvl6pPr marL="2247527" indent="0">
              <a:buNone/>
              <a:defRPr sz="882"/>
            </a:lvl6pPr>
            <a:lvl7pPr marL="2697032" indent="0">
              <a:buNone/>
              <a:defRPr sz="882"/>
            </a:lvl7pPr>
            <a:lvl8pPr marL="3146538" indent="0">
              <a:buNone/>
              <a:defRPr sz="882"/>
            </a:lvl8pPr>
            <a:lvl9pPr marL="3596043" indent="0">
              <a:buNone/>
              <a:defRPr sz="882"/>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42900" y="2133602"/>
            <a:ext cx="617220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101882" tIns="50941" rIns="101882" bIns="50941" rtlCol="0" anchor="ctr"/>
          <a:lstStyle>
            <a:lvl1pPr algn="l">
              <a:defRPr sz="1147">
                <a:solidFill>
                  <a:schemeClr val="tx1">
                    <a:tint val="75000"/>
                  </a:schemeClr>
                </a:solidFill>
              </a:defRPr>
            </a:lvl1pPr>
          </a:lstStyle>
          <a:p>
            <a:fld id="{1D8BD707-D9CF-40AE-B4C6-C98DA3205C09}" type="datetimeFigureOut">
              <a:rPr lang="en-US" smtClean="0"/>
              <a:pPr/>
              <a:t>11/16/2016</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101882" tIns="50941" rIns="101882" bIns="50941" rtlCol="0" anchor="ctr"/>
          <a:lstStyle>
            <a:lvl1pPr algn="ctr">
              <a:defRPr sz="114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101882" tIns="50941" rIns="101882" bIns="50941" rtlCol="0" anchor="ctr"/>
          <a:lstStyle>
            <a:lvl1pPr algn="r">
              <a:defRPr sz="1147">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99010" rtl="0" eaLnBrk="1" latinLnBrk="0" hangingPunct="1">
        <a:spcBef>
          <a:spcPct val="0"/>
        </a:spcBef>
        <a:buNone/>
        <a:defRPr sz="4324" kern="1200">
          <a:solidFill>
            <a:schemeClr val="tx1"/>
          </a:solidFill>
          <a:latin typeface="+mj-lt"/>
          <a:ea typeface="+mj-ea"/>
          <a:cs typeface="+mj-cs"/>
        </a:defRPr>
      </a:lvl1pPr>
    </p:titleStyle>
    <p:bodyStyle>
      <a:lvl1pPr marL="337129" indent="-337129" algn="l" defTabSz="899010" rtl="0" eaLnBrk="1" latinLnBrk="0" hangingPunct="1">
        <a:spcBef>
          <a:spcPct val="20000"/>
        </a:spcBef>
        <a:buFont typeface="Arial" pitchFamily="34" charset="0"/>
        <a:buChar char="•"/>
        <a:defRPr sz="3177" kern="1200">
          <a:solidFill>
            <a:schemeClr val="tx1"/>
          </a:solidFill>
          <a:latin typeface="+mn-lt"/>
          <a:ea typeface="+mn-ea"/>
          <a:cs typeface="+mn-cs"/>
        </a:defRPr>
      </a:lvl1pPr>
      <a:lvl2pPr marL="730446" indent="-280941" algn="l" defTabSz="899010" rtl="0" eaLnBrk="1" latinLnBrk="0" hangingPunct="1">
        <a:spcBef>
          <a:spcPct val="20000"/>
        </a:spcBef>
        <a:buFont typeface="Arial" pitchFamily="34" charset="0"/>
        <a:buChar char="–"/>
        <a:defRPr sz="2735" kern="1200">
          <a:solidFill>
            <a:schemeClr val="tx1"/>
          </a:solidFill>
          <a:latin typeface="+mn-lt"/>
          <a:ea typeface="+mn-ea"/>
          <a:cs typeface="+mn-cs"/>
        </a:defRPr>
      </a:lvl2pPr>
      <a:lvl3pPr marL="1123764" indent="-224753" algn="l" defTabSz="899010" rtl="0" eaLnBrk="1" latinLnBrk="0" hangingPunct="1">
        <a:spcBef>
          <a:spcPct val="20000"/>
        </a:spcBef>
        <a:buFont typeface="Arial" pitchFamily="34" charset="0"/>
        <a:buChar char="•"/>
        <a:defRPr sz="2382" kern="1200">
          <a:solidFill>
            <a:schemeClr val="tx1"/>
          </a:solidFill>
          <a:latin typeface="+mn-lt"/>
          <a:ea typeface="+mn-ea"/>
          <a:cs typeface="+mn-cs"/>
        </a:defRPr>
      </a:lvl3pPr>
      <a:lvl4pPr marL="1573269"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4pPr>
      <a:lvl5pPr marL="2022774"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5pPr>
      <a:lvl6pPr marL="2472279"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6pPr>
      <a:lvl7pPr marL="2921785"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7pPr>
      <a:lvl8pPr marL="3371290"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8pPr>
      <a:lvl9pPr marL="3820796"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9pPr>
    </p:bodyStyle>
    <p:otherStyle>
      <a:defPPr>
        <a:defRPr lang="en-US"/>
      </a:defPPr>
      <a:lvl1pPr marL="0" algn="l" defTabSz="899010" rtl="0" eaLnBrk="1" latinLnBrk="0" hangingPunct="1">
        <a:defRPr sz="1765" kern="1200">
          <a:solidFill>
            <a:schemeClr val="tx1"/>
          </a:solidFill>
          <a:latin typeface="+mn-lt"/>
          <a:ea typeface="+mn-ea"/>
          <a:cs typeface="+mn-cs"/>
        </a:defRPr>
      </a:lvl1pPr>
      <a:lvl2pPr marL="449505" algn="l" defTabSz="899010" rtl="0" eaLnBrk="1" latinLnBrk="0" hangingPunct="1">
        <a:defRPr sz="1765" kern="1200">
          <a:solidFill>
            <a:schemeClr val="tx1"/>
          </a:solidFill>
          <a:latin typeface="+mn-lt"/>
          <a:ea typeface="+mn-ea"/>
          <a:cs typeface="+mn-cs"/>
        </a:defRPr>
      </a:lvl2pPr>
      <a:lvl3pPr marL="899010" algn="l" defTabSz="899010" rtl="0" eaLnBrk="1" latinLnBrk="0" hangingPunct="1">
        <a:defRPr sz="1765" kern="1200">
          <a:solidFill>
            <a:schemeClr val="tx1"/>
          </a:solidFill>
          <a:latin typeface="+mn-lt"/>
          <a:ea typeface="+mn-ea"/>
          <a:cs typeface="+mn-cs"/>
        </a:defRPr>
      </a:lvl3pPr>
      <a:lvl4pPr marL="1348516" algn="l" defTabSz="899010" rtl="0" eaLnBrk="1" latinLnBrk="0" hangingPunct="1">
        <a:defRPr sz="1765" kern="1200">
          <a:solidFill>
            <a:schemeClr val="tx1"/>
          </a:solidFill>
          <a:latin typeface="+mn-lt"/>
          <a:ea typeface="+mn-ea"/>
          <a:cs typeface="+mn-cs"/>
        </a:defRPr>
      </a:lvl4pPr>
      <a:lvl5pPr marL="1798021" algn="l" defTabSz="899010" rtl="0" eaLnBrk="1" latinLnBrk="0" hangingPunct="1">
        <a:defRPr sz="1765" kern="1200">
          <a:solidFill>
            <a:schemeClr val="tx1"/>
          </a:solidFill>
          <a:latin typeface="+mn-lt"/>
          <a:ea typeface="+mn-ea"/>
          <a:cs typeface="+mn-cs"/>
        </a:defRPr>
      </a:lvl5pPr>
      <a:lvl6pPr marL="2247527" algn="l" defTabSz="899010" rtl="0" eaLnBrk="1" latinLnBrk="0" hangingPunct="1">
        <a:defRPr sz="1765" kern="1200">
          <a:solidFill>
            <a:schemeClr val="tx1"/>
          </a:solidFill>
          <a:latin typeface="+mn-lt"/>
          <a:ea typeface="+mn-ea"/>
          <a:cs typeface="+mn-cs"/>
        </a:defRPr>
      </a:lvl6pPr>
      <a:lvl7pPr marL="2697032" algn="l" defTabSz="899010" rtl="0" eaLnBrk="1" latinLnBrk="0" hangingPunct="1">
        <a:defRPr sz="1765" kern="1200">
          <a:solidFill>
            <a:schemeClr val="tx1"/>
          </a:solidFill>
          <a:latin typeface="+mn-lt"/>
          <a:ea typeface="+mn-ea"/>
          <a:cs typeface="+mn-cs"/>
        </a:defRPr>
      </a:lvl7pPr>
      <a:lvl8pPr marL="3146538" algn="l" defTabSz="899010" rtl="0" eaLnBrk="1" latinLnBrk="0" hangingPunct="1">
        <a:defRPr sz="1765" kern="1200">
          <a:solidFill>
            <a:schemeClr val="tx1"/>
          </a:solidFill>
          <a:latin typeface="+mn-lt"/>
          <a:ea typeface="+mn-ea"/>
          <a:cs typeface="+mn-cs"/>
        </a:defRPr>
      </a:lvl8pPr>
      <a:lvl9pPr marL="3596043" algn="l" defTabSz="899010" rtl="0" eaLnBrk="1" latinLnBrk="0" hangingPunct="1">
        <a:defRPr sz="176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pn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1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6762"/>
            <a:ext cx="6858001" cy="3845608"/>
          </a:xfrm>
          <a:prstGeom prst="rect">
            <a:avLst/>
          </a:prstGeom>
        </p:spPr>
      </p:pic>
      <p:sp>
        <p:nvSpPr>
          <p:cNvPr id="3" name="Subtitle 2"/>
          <p:cNvSpPr>
            <a:spLocks noGrp="1"/>
          </p:cNvSpPr>
          <p:nvPr>
            <p:ph type="subTitle" idx="1"/>
          </p:nvPr>
        </p:nvSpPr>
        <p:spPr>
          <a:xfrm>
            <a:off x="0" y="4953000"/>
            <a:ext cx="6858000" cy="2054582"/>
          </a:xfrm>
        </p:spPr>
        <p:txBody>
          <a:bodyPr anchor="ctr">
            <a:noAutofit/>
          </a:bodyPr>
          <a:lstStyle/>
          <a:p>
            <a:r>
              <a:rPr lang="en-US" sz="1200" dirty="0">
                <a:solidFill>
                  <a:srgbClr val="E15E2A"/>
                </a:solidFill>
                <a:latin typeface="Century Gothic" panose="020B0502020202020204" pitchFamily="34" charset="0"/>
              </a:rPr>
              <a:t>Hidden Gem of a home in wonderful Hidden Lakes! This beautiful, brick home features a downstairs Master bedroom, two upstairs bedrooms, a FROG/4th bedroom, large eat-in kitchen, and a fantastic climate controlled sunroom that has not been included in the listed square footage. (approx. 280 </a:t>
            </a:r>
            <a:r>
              <a:rPr lang="en-US" sz="1200" dirty="0" err="1">
                <a:solidFill>
                  <a:srgbClr val="E15E2A"/>
                </a:solidFill>
                <a:latin typeface="Century Gothic" panose="020B0502020202020204" pitchFamily="34" charset="0"/>
              </a:rPr>
              <a:t>add'l</a:t>
            </a:r>
            <a:r>
              <a:rPr lang="en-US" sz="1200" dirty="0">
                <a:solidFill>
                  <a:srgbClr val="E15E2A"/>
                </a:solidFill>
                <a:latin typeface="Century Gothic" panose="020B0502020202020204" pitchFamily="34" charset="0"/>
              </a:rPr>
              <a:t> sq. </a:t>
            </a:r>
            <a:r>
              <a:rPr lang="en-US" sz="1200" dirty="0" err="1">
                <a:solidFill>
                  <a:srgbClr val="E15E2A"/>
                </a:solidFill>
                <a:latin typeface="Century Gothic" panose="020B0502020202020204" pitchFamily="34" charset="0"/>
              </a:rPr>
              <a:t>ft</a:t>
            </a:r>
            <a:r>
              <a:rPr lang="en-US" sz="1200" dirty="0">
                <a:solidFill>
                  <a:srgbClr val="E15E2A"/>
                </a:solidFill>
                <a:latin typeface="Century Gothic" panose="020B0502020202020204" pitchFamily="34" charset="0"/>
              </a:rPr>
              <a:t>) The owners have meticulously cared for this home over the years, and have recently updated all the bathrooms and the kitchen. Newer roof covering (2005); newer HVAC units (2009 - still under 10 year warranty!); newer windows; clean crawl space; and so much more! The home sits on a gorgeous lot in the back of Hidden Lakes. It feels so private and secluded with the pond and so many trees around, you may forget you're in the middle of Mount Pleasant when you're in your new back yard!</a:t>
            </a:r>
          </a:p>
        </p:txBody>
      </p:sp>
      <p:pic>
        <p:nvPicPr>
          <p:cNvPr id="1026" name="Picture 2" descr="G:\All Web Sites\CVH\flyers\4204CoolidgeSt_060514\mark.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26941" y="8135469"/>
            <a:ext cx="806824" cy="806824"/>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235" y="8182535"/>
            <a:ext cx="1440233" cy="712693"/>
          </a:xfrm>
          <a:prstGeom prst="rect">
            <a:avLst/>
          </a:prstGeom>
          <a:effectLst>
            <a:outerShdw blurRad="63500" sx="102000" sy="102000" algn="ctr" rotWithShape="0">
              <a:prstClr val="black">
                <a:alpha val="40000"/>
              </a:prstClr>
            </a:outerShdw>
          </a:effectLst>
        </p:spPr>
      </p:pic>
      <p:sp>
        <p:nvSpPr>
          <p:cNvPr id="9" name="Rectangle 8"/>
          <p:cNvSpPr/>
          <p:nvPr/>
        </p:nvSpPr>
        <p:spPr>
          <a:xfrm>
            <a:off x="7543799" y="30479"/>
            <a:ext cx="4480065" cy="3276600"/>
          </a:xfrm>
          <a:prstGeom prst="rect">
            <a:avLst/>
          </a:prstGeom>
          <a:gradFill>
            <a:gsLst>
              <a:gs pos="10000">
                <a:schemeClr val="accent1"/>
              </a:gs>
              <a:gs pos="0">
                <a:schemeClr val="accent1"/>
              </a:gs>
              <a:gs pos="42000">
                <a:schemeClr val="accent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t>1138 Waterfront </a:t>
            </a:r>
            <a:r>
              <a:rPr lang="en-US" sz="1800" b="1" dirty="0" err="1">
                <a:solidFill>
                  <a:schemeClr val="bg1"/>
                </a:solidFill>
                <a:effectLst>
                  <a:outerShdw blurRad="38100" dist="38100" dir="2700000" algn="tl">
                    <a:srgbClr val="000000">
                      <a:alpha val="43137"/>
                    </a:srgbClr>
                  </a:outerShdw>
                </a:effectLst>
                <a:latin typeface="Century Gothic" panose="020B0502020202020204" pitchFamily="34" charset="0"/>
              </a:rPr>
              <a:t>Dr</a:t>
            </a:r>
            <a:endPar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endParaRPr>
          </a:p>
          <a:p>
            <a:pPr algn="ctr"/>
            <a:r>
              <a:rPr lang="en-US" sz="1588" dirty="0">
                <a:solidFill>
                  <a:schemeClr val="bg1"/>
                </a:solidFill>
                <a:effectLst>
                  <a:outerShdw blurRad="38100" dist="38100" dir="2700000" algn="tl">
                    <a:srgbClr val="000000">
                      <a:alpha val="43137"/>
                    </a:srgbClr>
                  </a:outerShdw>
                </a:effectLst>
                <a:latin typeface="Century Gothic" panose="020B0502020202020204" pitchFamily="34" charset="0"/>
              </a:rPr>
              <a:t>Hidden Lakes ~ Mt Pleasant ~ MLS# 16000069 ~ $765,000</a:t>
            </a:r>
          </a:p>
        </p:txBody>
      </p:sp>
      <p:sp>
        <p:nvSpPr>
          <p:cNvPr id="19" name="Rectangle 18"/>
          <p:cNvSpPr/>
          <p:nvPr/>
        </p:nvSpPr>
        <p:spPr>
          <a:xfrm>
            <a:off x="0" y="8085263"/>
            <a:ext cx="6858000" cy="907236"/>
          </a:xfrm>
          <a:prstGeom prst="rect">
            <a:avLst/>
          </a:prstGeom>
        </p:spPr>
        <p:txBody>
          <a:bodyPr wrap="square" anchor="ctr">
            <a:spAutoFit/>
          </a:bodyPr>
          <a:lstStyle/>
          <a:p>
            <a:pPr algn="ctr"/>
            <a:r>
              <a:rPr lang="en-US" sz="2118" dirty="0">
                <a:solidFill>
                  <a:srgbClr val="8EA4B5"/>
                </a:solidFill>
                <a:latin typeface="Century Gothic" panose="020B0502020202020204" pitchFamily="34" charset="0"/>
              </a:rPr>
              <a:t>Mark Macpherson</a:t>
            </a:r>
          </a:p>
          <a:p>
            <a:pPr algn="ctr"/>
            <a:br>
              <a:rPr lang="en-US" sz="1059" dirty="0">
                <a:solidFill>
                  <a:srgbClr val="8EA4B5"/>
                </a:solidFill>
                <a:latin typeface="Century Gothic" panose="020B0502020202020204" pitchFamily="34" charset="0"/>
              </a:rPr>
            </a:br>
            <a:r>
              <a:rPr lang="en-US" sz="1059" dirty="0">
                <a:solidFill>
                  <a:srgbClr val="8EA4B5"/>
                </a:solidFill>
                <a:latin typeface="Century Gothic" panose="020B0502020202020204" pitchFamily="34" charset="0"/>
              </a:rPr>
              <a:t>mark@beachbreak-properties.com</a:t>
            </a:r>
          </a:p>
          <a:p>
            <a:pPr algn="ctr"/>
            <a:r>
              <a:rPr lang="en-US" sz="1059" dirty="0">
                <a:solidFill>
                  <a:srgbClr val="8EA4B5"/>
                </a:solidFill>
                <a:latin typeface="Century Gothic" panose="020B0502020202020204" pitchFamily="34" charset="0"/>
              </a:rPr>
              <a:t>843.367.5640 Mobile</a:t>
            </a:r>
          </a:p>
        </p:txBody>
      </p:sp>
      <p:sp>
        <p:nvSpPr>
          <p:cNvPr id="20" name="Rectangle 19"/>
          <p:cNvSpPr/>
          <p:nvPr/>
        </p:nvSpPr>
        <p:spPr>
          <a:xfrm>
            <a:off x="-1949823" y="7344773"/>
            <a:ext cx="1789272" cy="255326"/>
          </a:xfrm>
          <a:prstGeom prst="rect">
            <a:avLst/>
          </a:prstGeom>
        </p:spPr>
        <p:txBody>
          <a:bodyPr wrap="none">
            <a:spAutoFit/>
          </a:bodyPr>
          <a:lstStyle/>
          <a:p>
            <a:r>
              <a:rPr lang="en-US" sz="1059" dirty="0"/>
              <a:t>The Boulevard Company, LLC</a:t>
            </a:r>
          </a:p>
        </p:txBody>
      </p:sp>
      <p:pic>
        <p:nvPicPr>
          <p:cNvPr id="18" name="Picture 1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824114" y="8135469"/>
            <a:ext cx="878365" cy="806824"/>
          </a:xfrm>
          <a:prstGeom prst="rect">
            <a:avLst/>
          </a:prstGeom>
          <a:effectLst>
            <a:outerShdw blurRad="63500" sx="102000" sy="102000" algn="ctr" rotWithShape="0">
              <a:prstClr val="black">
                <a:alpha val="40000"/>
              </a:prstClr>
            </a:outerShdw>
          </a:effectLst>
        </p:spPr>
      </p:pic>
      <p:sp>
        <p:nvSpPr>
          <p:cNvPr id="2" name="Rectangle 1"/>
          <p:cNvSpPr/>
          <p:nvPr/>
        </p:nvSpPr>
        <p:spPr>
          <a:xfrm>
            <a:off x="1" y="30479"/>
            <a:ext cx="6850190" cy="738664"/>
          </a:xfrm>
          <a:prstGeom prst="rect">
            <a:avLst/>
          </a:prstGeom>
        </p:spPr>
        <p:txBody>
          <a:bodyPr wrap="square">
            <a:spAutoFit/>
          </a:bodyPr>
          <a:lstStyle/>
          <a:p>
            <a:pPr algn="ctr"/>
            <a:r>
              <a:rPr lang="en-US" sz="2400" b="1" dirty="0">
                <a:solidFill>
                  <a:srgbClr val="8EA4B5"/>
                </a:solidFill>
                <a:latin typeface="Century Gothic" panose="020B0502020202020204" pitchFamily="34" charset="0"/>
              </a:rPr>
              <a:t>1261 Waterfront Drive</a:t>
            </a:r>
          </a:p>
          <a:p>
            <a:pPr algn="ctr"/>
            <a:r>
              <a:rPr lang="en-US" sz="1800" dirty="0">
                <a:solidFill>
                  <a:schemeClr val="bg1"/>
                </a:solidFill>
                <a:latin typeface="Century Gothic" panose="020B0502020202020204" pitchFamily="34" charset="0"/>
              </a:rPr>
              <a:t>Mt Pleasant ~ MLS# 16024241 ~ $615,970</a:t>
            </a:r>
          </a:p>
        </p:txBody>
      </p:sp>
      <p:sp>
        <p:nvSpPr>
          <p:cNvPr id="5" name="Rectangle 4"/>
          <p:cNvSpPr/>
          <p:nvPr/>
        </p:nvSpPr>
        <p:spPr>
          <a:xfrm>
            <a:off x="40367" y="3053756"/>
            <a:ext cx="3435556" cy="646331"/>
          </a:xfrm>
          <a:prstGeom prst="rect">
            <a:avLst/>
          </a:prstGeom>
        </p:spPr>
        <p:txBody>
          <a:bodyPr wrap="none">
            <a:spAutoFit/>
          </a:bodyPr>
          <a:lstStyle/>
          <a:p>
            <a:r>
              <a:rPr lang="en-US" sz="1800" b="1" i="1" dirty="0">
                <a:solidFill>
                  <a:schemeClr val="bg1"/>
                </a:solidFill>
                <a:effectLst>
                  <a:outerShdw blurRad="38100" dist="38100" dir="2700000" algn="tl">
                    <a:srgbClr val="000000">
                      <a:alpha val="43137"/>
                    </a:srgbClr>
                  </a:outerShdw>
                </a:effectLst>
                <a:latin typeface="Century Gothic" panose="020B0502020202020204" pitchFamily="34" charset="0"/>
                <a:cs typeface="Arial" panose="020B0604020202020204" pitchFamily="34" charset="0"/>
              </a:rPr>
              <a:t>New Price!</a:t>
            </a:r>
            <a:br>
              <a:rPr lang="en-US" sz="1800" b="1" i="1" dirty="0">
                <a:solidFill>
                  <a:schemeClr val="bg1"/>
                </a:solidFill>
                <a:effectLst>
                  <a:outerShdw blurRad="38100" dist="38100" dir="2700000" algn="tl">
                    <a:srgbClr val="000000">
                      <a:alpha val="43137"/>
                    </a:srgbClr>
                  </a:outerShdw>
                </a:effectLst>
                <a:latin typeface="Century Gothic" panose="020B0502020202020204" pitchFamily="34" charset="0"/>
                <a:cs typeface="Arial" panose="020B0604020202020204" pitchFamily="34" charset="0"/>
              </a:rPr>
            </a:br>
            <a:r>
              <a:rPr lang="en-US" sz="1800" b="1" i="1" dirty="0">
                <a:solidFill>
                  <a:schemeClr val="bg1"/>
                </a:solidFill>
                <a:effectLst>
                  <a:outerShdw blurRad="38100" dist="38100" dir="2700000" algn="tl">
                    <a:srgbClr val="000000">
                      <a:alpha val="43137"/>
                    </a:srgbClr>
                  </a:outerShdw>
                </a:effectLst>
                <a:latin typeface="Century Gothic" panose="020B0502020202020204" pitchFamily="34" charset="0"/>
                <a:cs typeface="Arial" panose="020B0604020202020204" pitchFamily="34" charset="0"/>
              </a:rPr>
              <a:t>Hidden Gem in Hidden Lakes</a:t>
            </a:r>
          </a:p>
        </p:txBody>
      </p:sp>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200" y="7024370"/>
            <a:ext cx="1240454" cy="822960"/>
          </a:xfrm>
          <a:prstGeom prst="rect">
            <a:avLst/>
          </a:prstGeom>
          <a:ln>
            <a:noFill/>
          </a:ln>
          <a:effectLst/>
          <a:scene3d>
            <a:camera prst="orthographicFront">
              <a:rot lat="0" lon="0" rev="0"/>
            </a:camera>
            <a:lightRig rig="glow" dir="t">
              <a:rot lat="0" lon="0" rev="14100000"/>
            </a:lightRig>
          </a:scene3d>
          <a:sp3d prstMaterial="softEdge">
            <a:bevelT w="127000" prst="artDeco"/>
          </a:sp3d>
        </p:spPr>
      </p:pic>
      <p:pic>
        <p:nvPicPr>
          <p:cNvPr id="23" name="Picture 2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864779" y="7024370"/>
            <a:ext cx="546349" cy="822960"/>
          </a:xfrm>
          <a:prstGeom prst="rect">
            <a:avLst/>
          </a:prstGeom>
          <a:ln>
            <a:noFill/>
          </a:ln>
          <a:effectLst/>
          <a:scene3d>
            <a:camera prst="orthographicFront">
              <a:rot lat="0" lon="0" rev="0"/>
            </a:camera>
            <a:lightRig rig="glow" dir="t">
              <a:rot lat="0" lon="0" rev="14100000"/>
            </a:lightRig>
          </a:scene3d>
          <a:sp3d prstMaterial="softEdge">
            <a:bevelT w="127000" prst="artDeco"/>
          </a:sp3d>
        </p:spPr>
      </p:pic>
      <p:pic>
        <p:nvPicPr>
          <p:cNvPr id="21" name="Picture 2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123437" y="7024370"/>
            <a:ext cx="1240454" cy="822960"/>
          </a:xfrm>
          <a:prstGeom prst="rect">
            <a:avLst/>
          </a:prstGeom>
          <a:ln>
            <a:noFill/>
          </a:ln>
          <a:effectLst/>
          <a:scene3d>
            <a:camera prst="orthographicFront">
              <a:rot lat="0" lon="0" rev="0"/>
            </a:camera>
            <a:lightRig rig="glow" dir="t">
              <a:rot lat="0" lon="0" rev="14100000"/>
            </a:lightRig>
          </a:scene3d>
          <a:sp3d prstMaterial="softEdge">
            <a:bevelT w="127000" prst="artDeco"/>
          </a:sp3d>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734562" y="2568075"/>
            <a:ext cx="2011680" cy="1132012"/>
          </a:xfrm>
          <a:prstGeom prst="rect">
            <a:avLst/>
          </a:prstGeom>
          <a:ln>
            <a:noFill/>
          </a:ln>
          <a:effectLst>
            <a:outerShdw blurRad="50800" dist="38100" dir="2700000" algn="tl" rotWithShape="0">
              <a:prstClr val="black">
                <a:alpha val="40000"/>
              </a:prstClr>
            </a:outerShdw>
          </a:effectLst>
          <a:scene3d>
            <a:camera prst="orthographicFront">
              <a:rot lat="0" lon="0" rev="0"/>
            </a:camera>
            <a:lightRig rig="glow" dir="t">
              <a:rot lat="0" lon="0" rev="14100000"/>
            </a:lightRig>
          </a:scene3d>
          <a:sp3d prstMaterial="softEdge">
            <a:bevelT w="127000" prst="artDeco"/>
          </a:sp3d>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446871" y="7024370"/>
            <a:ext cx="546349" cy="822960"/>
          </a:xfrm>
          <a:prstGeom prst="rect">
            <a:avLst/>
          </a:prstGeom>
          <a:ln>
            <a:noFill/>
          </a:ln>
          <a:effectLst/>
          <a:scene3d>
            <a:camera prst="orthographicFront">
              <a:rot lat="0" lon="0" rev="0"/>
            </a:camera>
            <a:lightRig rig="glow" dir="t">
              <a:rot lat="0" lon="0" rev="14100000"/>
            </a:lightRig>
          </a:scene3d>
          <a:sp3d prstMaterial="softEdge">
            <a:bevelT w="127000" prst="artDeco"/>
          </a:sp3d>
        </p:spPr>
      </p:pic>
      <p:pic>
        <p:nvPicPr>
          <p:cNvPr id="24" name="Picture 2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494108" y="7024370"/>
            <a:ext cx="1240454" cy="822960"/>
          </a:xfrm>
          <a:prstGeom prst="rect">
            <a:avLst/>
          </a:prstGeom>
          <a:ln>
            <a:noFill/>
          </a:ln>
          <a:effectLst/>
          <a:scene3d>
            <a:camera prst="orthographicFront">
              <a:rot lat="0" lon="0" rev="0"/>
            </a:camera>
            <a:lightRig rig="glow" dir="t">
              <a:rot lat="0" lon="0" rev="14100000"/>
            </a:lightRig>
          </a:scene3d>
          <a:sp3d prstMaterial="softEdge">
            <a:bevelT w="127000" prst="artDeco"/>
          </a:sp3d>
        </p:spPr>
      </p:pic>
      <p:pic>
        <p:nvPicPr>
          <p:cNvPr id="25" name="Picture 2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541346" y="7024370"/>
            <a:ext cx="1240454" cy="822960"/>
          </a:xfrm>
          <a:prstGeom prst="rect">
            <a:avLst/>
          </a:prstGeom>
          <a:ln>
            <a:noFill/>
          </a:ln>
          <a:effectLst/>
          <a:scene3d>
            <a:camera prst="orthographicFront">
              <a:rot lat="0" lon="0" rev="0"/>
            </a:camera>
            <a:lightRig rig="glow" dir="t">
              <a:rot lat="0" lon="0" rev="14100000"/>
            </a:lightRig>
          </a:scene3d>
          <a:sp3d prstMaterial="softEdge">
            <a:bevelT w="127000" prst="artDeco"/>
          </a:sp3d>
        </p:spPr>
      </p:pic>
      <p:pic>
        <p:nvPicPr>
          <p:cNvPr id="26" name="Picture 2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6200" y="4038600"/>
            <a:ext cx="607054" cy="914400"/>
          </a:xfrm>
          <a:prstGeom prst="rect">
            <a:avLst/>
          </a:prstGeom>
          <a:ln>
            <a:noFill/>
          </a:ln>
          <a:effectLst/>
          <a:scene3d>
            <a:camera prst="orthographicFront">
              <a:rot lat="0" lon="0" rev="0"/>
            </a:camera>
            <a:lightRig rig="glow" dir="t">
              <a:rot lat="0" lon="0" rev="14100000"/>
            </a:lightRig>
          </a:scene3d>
          <a:sp3d prstMaterial="softEdge">
            <a:bevelT w="127000" prst="artDeco"/>
          </a:sp3d>
        </p:spPr>
      </p:pic>
      <p:pic>
        <p:nvPicPr>
          <p:cNvPr id="27" name="Picture 2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206248" y="4038600"/>
            <a:ext cx="607054" cy="914400"/>
          </a:xfrm>
          <a:prstGeom prst="rect">
            <a:avLst/>
          </a:prstGeom>
          <a:ln>
            <a:noFill/>
          </a:ln>
          <a:effectLst/>
          <a:scene3d>
            <a:camera prst="orthographicFront">
              <a:rot lat="0" lon="0" rev="0"/>
            </a:camera>
            <a:lightRig rig="glow" dir="t">
              <a:rot lat="0" lon="0" rev="14100000"/>
            </a:lightRig>
          </a:scene3d>
          <a:sp3d prstMaterial="softEdge">
            <a:bevelT w="127000" prst="artDeco"/>
          </a:sp3d>
        </p:spPr>
      </p:pic>
      <p:pic>
        <p:nvPicPr>
          <p:cNvPr id="28" name="Picture 27"/>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908096" y="4038600"/>
            <a:ext cx="1378282" cy="914400"/>
          </a:xfrm>
          <a:prstGeom prst="rect">
            <a:avLst/>
          </a:prstGeom>
          <a:ln>
            <a:noFill/>
          </a:ln>
          <a:effectLst/>
          <a:scene3d>
            <a:camera prst="orthographicFront">
              <a:rot lat="0" lon="0" rev="0"/>
            </a:camera>
            <a:lightRig rig="glow" dir="t">
              <a:rot lat="0" lon="0" rev="14100000"/>
            </a:lightRig>
          </a:scene3d>
          <a:sp3d prstMaterial="softEdge">
            <a:bevelT w="127000" prst="artDeco"/>
          </a:sp3d>
        </p:spPr>
      </p:pic>
      <p:pic>
        <p:nvPicPr>
          <p:cNvPr id="29" name="Picture 28"/>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030248" y="4038600"/>
            <a:ext cx="607054" cy="914400"/>
          </a:xfrm>
          <a:prstGeom prst="rect">
            <a:avLst/>
          </a:prstGeom>
          <a:ln>
            <a:noFill/>
          </a:ln>
          <a:effectLst/>
          <a:scene3d>
            <a:camera prst="orthographicFront">
              <a:rot lat="0" lon="0" rev="0"/>
            </a:camera>
            <a:lightRig rig="glow" dir="t">
              <a:rot lat="0" lon="0" rev="14100000"/>
            </a:lightRig>
          </a:scene3d>
          <a:sp3d prstMaterial="softEdge">
            <a:bevelT w="127000" prst="artDeco"/>
          </a:sp3d>
        </p:spPr>
      </p:pic>
      <p:pic>
        <p:nvPicPr>
          <p:cNvPr id="30" name="Picture 29"/>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3557172" y="4038600"/>
            <a:ext cx="1378282" cy="914400"/>
          </a:xfrm>
          <a:prstGeom prst="rect">
            <a:avLst/>
          </a:prstGeom>
          <a:ln>
            <a:noFill/>
          </a:ln>
          <a:effectLst/>
          <a:scene3d>
            <a:camera prst="orthographicFront">
              <a:rot lat="0" lon="0" rev="0"/>
            </a:camera>
            <a:lightRig rig="glow" dir="t">
              <a:rot lat="0" lon="0" rev="14100000"/>
            </a:lightRig>
          </a:scene3d>
          <a:sp3d prstMaterial="softEdge">
            <a:bevelT w="127000" prst="artDeco"/>
          </a:sp3d>
        </p:spPr>
      </p:pic>
      <p:pic>
        <p:nvPicPr>
          <p:cNvPr id="31" name="Picture 30"/>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6174746" y="4038600"/>
            <a:ext cx="607054" cy="914400"/>
          </a:xfrm>
          <a:prstGeom prst="rect">
            <a:avLst/>
          </a:prstGeom>
          <a:ln>
            <a:noFill/>
          </a:ln>
          <a:effectLst/>
          <a:scene3d>
            <a:camera prst="orthographicFront">
              <a:rot lat="0" lon="0" rev="0"/>
            </a:camera>
            <a:lightRig rig="glow" dir="t">
              <a:rot lat="0" lon="0" rev="14100000"/>
            </a:lightRig>
          </a:scene3d>
          <a:sp3d prstMaterial="softEdge">
            <a:bevelT w="127000" prst="artDeco"/>
          </a:sp3d>
        </p:spPr>
      </p:pic>
    </p:spTree>
    <p:extLst>
      <p:ext uri="{BB962C8B-B14F-4D97-AF65-F5344CB8AC3E}">
        <p14:creationId xmlns:p14="http://schemas.microsoft.com/office/powerpoint/2010/main" val="38758871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TotalTime>
  <Words>196</Words>
  <Application>Microsoft Office PowerPoint</Application>
  <PresentationFormat>On-screen Show (4:3)</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Pond-Front In Hamlin!</dc:title>
  <dc:creator>CVH360</dc:creator>
  <cp:lastModifiedBy>A. Thomas Price</cp:lastModifiedBy>
  <cp:revision>25</cp:revision>
  <dcterms:created xsi:type="dcterms:W3CDTF">2006-08-16T00:00:00Z</dcterms:created>
  <dcterms:modified xsi:type="dcterms:W3CDTF">2016-11-16T13:31:15Z</dcterms:modified>
</cp:coreProperties>
</file>