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220"/>
    <a:srgbClr val="194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3" d="100"/>
          <a:sy n="63" d="100"/>
        </p:scale>
        <p:origin x="2902" y="3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6/17/2022</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8572"/>
          <a:stretch/>
        </p:blipFill>
        <p:spPr>
          <a:xfrm>
            <a:off x="0" y="-381000"/>
            <a:ext cx="7315200" cy="5334000"/>
          </a:xfrm>
          <a:prstGeom prst="rect">
            <a:avLst/>
          </a:prstGeom>
          <a:ln>
            <a:noFill/>
          </a:ln>
        </p:spPr>
      </p:pic>
      <p:sp>
        <p:nvSpPr>
          <p:cNvPr id="2" name="Title 1"/>
          <p:cNvSpPr>
            <a:spLocks noGrp="1"/>
          </p:cNvSpPr>
          <p:nvPr>
            <p:ph type="ctrTitle"/>
          </p:nvPr>
        </p:nvSpPr>
        <p:spPr>
          <a:xfrm>
            <a:off x="0" y="0"/>
            <a:ext cx="7315200" cy="457200"/>
          </a:xfrm>
          <a:solidFill>
            <a:srgbClr val="1947A1"/>
          </a:solidFill>
        </p:spPr>
        <p:txBody>
          <a:bodyPr>
            <a:noAutofit/>
          </a:bodyPr>
          <a:lstStyle/>
          <a:p>
            <a:r>
              <a:rPr lang="en-US" sz="2400" b="1" i="1" dirty="0">
                <a:ln w="3175">
                  <a:noFill/>
                </a:ln>
                <a:solidFill>
                  <a:srgbClr val="F58220"/>
                </a:solidFill>
                <a:latin typeface="Century Gothic" panose="020B0502020202020204" pitchFamily="34" charset="0"/>
              </a:rPr>
              <a:t>SHORT TERM RENTAL IN WEST ASHLEY</a:t>
            </a:r>
          </a:p>
        </p:txBody>
      </p:sp>
      <p:sp>
        <p:nvSpPr>
          <p:cNvPr id="3" name="Subtitle 2"/>
          <p:cNvSpPr>
            <a:spLocks noGrp="1"/>
          </p:cNvSpPr>
          <p:nvPr>
            <p:ph type="subTitle" idx="1"/>
          </p:nvPr>
        </p:nvSpPr>
        <p:spPr>
          <a:xfrm>
            <a:off x="76200" y="5680414"/>
            <a:ext cx="7162800" cy="1629212"/>
          </a:xfrm>
        </p:spPr>
        <p:txBody>
          <a:bodyPr anchor="ctr">
            <a:noAutofit/>
          </a:bodyPr>
          <a:lstStyle/>
          <a:p>
            <a:r>
              <a:rPr lang="en-US" sz="1200" dirty="0">
                <a:solidFill>
                  <a:schemeClr val="tx2"/>
                </a:solidFill>
                <a:latin typeface="Century Gothic" panose="020B0502020202020204" pitchFamily="34" charset="0"/>
              </a:rPr>
              <a:t>Pristine, charming </a:t>
            </a:r>
            <a:r>
              <a:rPr lang="en-US" sz="1200" b="1" dirty="0">
                <a:solidFill>
                  <a:srgbClr val="FF0000"/>
                </a:solidFill>
                <a:latin typeface="Century Gothic" panose="020B0502020202020204" pitchFamily="34" charset="0"/>
              </a:rPr>
              <a:t>FURNISHED MONTHLY RENTAL</a:t>
            </a:r>
            <a:r>
              <a:rPr lang="en-US" sz="1200" dirty="0">
                <a:solidFill>
                  <a:schemeClr val="tx2"/>
                </a:solidFill>
                <a:latin typeface="Century Gothic" panose="020B0502020202020204" pitchFamily="34" charset="0"/>
              </a:rPr>
              <a:t>.. turn-key, 2bedroom/1bath duplex on oak-filled gorgeous corner lot in cozy quiet neighborhood and in a fabulous location with huge fenced backyard, great for pets. Home includes all utilities and has been freshly painted, inside and out, top to bottom. All hardwood floors, new mini-blinds, ceiling fans with light kits in every room including the kitchen. There is a brand new stainless steel stove/oven and refrigerator, microwave convection oven, air-fryer, Ninja Bullet, all dishes, utensils, cutlery, etc... Brand new full sized Amana washer and dryer. Home includes new 50'' Samsung TV in living room and each bedroom has brand new Vizio. Water, electric, lawn service, internet and cable included. All linens for bedroom and bath also included.</a:t>
            </a:r>
          </a:p>
        </p:txBody>
      </p:sp>
      <p:sp>
        <p:nvSpPr>
          <p:cNvPr id="13" name="Title 1"/>
          <p:cNvSpPr txBox="1">
            <a:spLocks/>
          </p:cNvSpPr>
          <p:nvPr/>
        </p:nvSpPr>
        <p:spPr>
          <a:xfrm>
            <a:off x="76200" y="4993557"/>
            <a:ext cx="7162800" cy="570100"/>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900" b="1" dirty="0">
                <a:solidFill>
                  <a:schemeClr val="tx2"/>
                </a:solidFill>
                <a:latin typeface="Century Gothic" panose="020B0502020202020204" pitchFamily="34" charset="0"/>
              </a:rPr>
              <a:t>1262 Wisteria Road</a:t>
            </a:r>
          </a:p>
          <a:p>
            <a:r>
              <a:rPr lang="en-US" sz="1900" dirty="0">
                <a:solidFill>
                  <a:schemeClr val="tx2"/>
                </a:solidFill>
                <a:latin typeface="Century Gothic" panose="020B0502020202020204" pitchFamily="34" charset="0"/>
              </a:rPr>
              <a:t>Fairfield Pines | Charleston, SC 29407 | MLS# 22014801 | $2,400</a:t>
            </a:r>
            <a:endParaRPr lang="en-US" sz="1500" dirty="0">
              <a:solidFill>
                <a:schemeClr val="tx2"/>
              </a:solidFill>
              <a:latin typeface="Century Gothic" panose="020B0502020202020204" pitchFamily="34"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p:blipFill>
        <p:spPr>
          <a:xfrm>
            <a:off x="-3276600" y="3222822"/>
            <a:ext cx="2362200" cy="1771651"/>
          </a:xfrm>
          <a:prstGeom prst="rect">
            <a:avLst/>
          </a:prstGeom>
          <a:ln>
            <a:noFill/>
          </a:ln>
        </p:spPr>
      </p:pic>
      <p:sp>
        <p:nvSpPr>
          <p:cNvPr id="33" name="Rectangle 32"/>
          <p:cNvSpPr/>
          <p:nvPr/>
        </p:nvSpPr>
        <p:spPr>
          <a:xfrm>
            <a:off x="2157266" y="8429903"/>
            <a:ext cx="3000669" cy="584775"/>
          </a:xfrm>
          <a:prstGeom prst="rect">
            <a:avLst/>
          </a:prstGeom>
        </p:spPr>
        <p:txBody>
          <a:bodyPr wrap="square">
            <a:spAutoFit/>
          </a:bodyPr>
          <a:lstStyle/>
          <a:p>
            <a:pPr algn="ctr"/>
            <a:r>
              <a:rPr lang="en-US" sz="1200" b="1" dirty="0">
                <a:solidFill>
                  <a:schemeClr val="tx2"/>
                </a:solidFill>
                <a:latin typeface="Century Gothic" panose="020B0502020202020204" pitchFamily="34" charset="0"/>
              </a:rPr>
              <a:t>Katherine Blakely</a:t>
            </a:r>
          </a:p>
          <a:p>
            <a:pPr algn="ctr"/>
            <a:r>
              <a:rPr lang="en-US" sz="1000" dirty="0">
                <a:solidFill>
                  <a:schemeClr val="tx2"/>
                </a:solidFill>
                <a:latin typeface="Century Gothic" panose="020B0502020202020204" pitchFamily="34" charset="0"/>
              </a:rPr>
              <a:t>843-709-7355 | katherine@purpose-one.com</a:t>
            </a:r>
          </a:p>
          <a:p>
            <a:pPr algn="ctr"/>
            <a:r>
              <a:rPr lang="en-US" sz="1000" dirty="0">
                <a:solidFill>
                  <a:schemeClr val="tx2"/>
                </a:solidFill>
                <a:latin typeface="Century Gothic" panose="020B0502020202020204" pitchFamily="34" charset="0"/>
              </a:rPr>
              <a:t>Purpose One Properties | EXP Realty LLC</a:t>
            </a:r>
          </a:p>
        </p:txBody>
      </p:sp>
      <p:pic>
        <p:nvPicPr>
          <p:cNvPr id="34" name="Picture 33">
            <a:extLst>
              <a:ext uri="{FF2B5EF4-FFF2-40B4-BE49-F238E27FC236}">
                <a16:creationId xmlns:a16="http://schemas.microsoft.com/office/drawing/2014/main" id="{D100720B-7D47-415E-8F70-707DF772A0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76600" y="1371600"/>
            <a:ext cx="2362200" cy="1771651"/>
          </a:xfrm>
          <a:prstGeom prst="rect">
            <a:avLst/>
          </a:prstGeom>
          <a:ln>
            <a:noFill/>
          </a:ln>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70264" y="7426499"/>
            <a:ext cx="1143000" cy="762000"/>
          </a:xfrm>
          <a:prstGeom prst="rect">
            <a:avLst/>
          </a:prstGeom>
          <a:ln>
            <a:solidFill>
              <a:schemeClr val="bg1"/>
            </a:solidFill>
          </a:ln>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481092" y="7426384"/>
            <a:ext cx="1143000" cy="762000"/>
          </a:xfrm>
          <a:prstGeom prst="rect">
            <a:avLst/>
          </a:prstGeom>
          <a:ln>
            <a:solidFill>
              <a:schemeClr val="bg1"/>
            </a:solidFill>
          </a:ln>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01936" y="7426564"/>
            <a:ext cx="1143000" cy="761869"/>
          </a:xfrm>
          <a:prstGeom prst="rect">
            <a:avLst/>
          </a:prstGeom>
          <a:ln w="3175">
            <a:solidFill>
              <a:schemeClr val="bg1"/>
            </a:solidFill>
          </a:ln>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112764" y="7426366"/>
            <a:ext cx="1143000" cy="762265"/>
          </a:xfrm>
          <a:prstGeom prst="rect">
            <a:avLst/>
          </a:prstGeom>
          <a:ln w="3175">
            <a:solidFill>
              <a:schemeClr val="bg1"/>
            </a:solidFill>
          </a:ln>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9436" y="7426563"/>
            <a:ext cx="1143000" cy="761872"/>
          </a:xfrm>
          <a:prstGeom prst="rect">
            <a:avLst/>
          </a:prstGeom>
          <a:ln w="3175">
            <a:solidFill>
              <a:schemeClr val="bg1"/>
            </a:solidFill>
          </a:ln>
        </p:spPr>
      </p:pic>
      <p:pic>
        <p:nvPicPr>
          <p:cNvPr id="20" name="Picture 19">
            <a:extLst>
              <a:ext uri="{FF2B5EF4-FFF2-40B4-BE49-F238E27FC236}">
                <a16:creationId xmlns:a16="http://schemas.microsoft.com/office/drawing/2014/main" id="{CB148A4B-55CF-493B-A6B8-C2E1D6E3E55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691920" y="7426655"/>
            <a:ext cx="1142188" cy="761458"/>
          </a:xfrm>
          <a:prstGeom prst="rect">
            <a:avLst/>
          </a:prstGeom>
          <a:ln w="3175">
            <a:solidFill>
              <a:schemeClr val="bg1"/>
            </a:solidFill>
          </a:ln>
        </p:spPr>
      </p:pic>
      <p:pic>
        <p:nvPicPr>
          <p:cNvPr id="1026" name="Picture 2" descr="Agent Photo">
            <a:extLst>
              <a:ext uri="{FF2B5EF4-FFF2-40B4-BE49-F238E27FC236}">
                <a16:creationId xmlns:a16="http://schemas.microsoft.com/office/drawing/2014/main" id="{352A5B9F-C515-EA69-3D67-58C1DB5880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532" y="8341290"/>
            <a:ext cx="58928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gent Logo">
            <a:extLst>
              <a:ext uri="{FF2B5EF4-FFF2-40B4-BE49-F238E27FC236}">
                <a16:creationId xmlns:a16="http://schemas.microsoft.com/office/drawing/2014/main" id="{9A600327-7A52-5391-940B-15D47D1686B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3788" y="8399745"/>
            <a:ext cx="1363292" cy="64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4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191</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SHORT TERM RENTAL IN WEST ASHLEY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66</cp:revision>
  <dcterms:created xsi:type="dcterms:W3CDTF">2006-08-16T00:00:00Z</dcterms:created>
  <dcterms:modified xsi:type="dcterms:W3CDTF">2022-06-17T12:24:14Z</dcterms:modified>
</cp:coreProperties>
</file>