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>
        <p:scale>
          <a:sx n="125" d="100"/>
          <a:sy n="125" d="100"/>
        </p:scale>
        <p:origin x="336" y="-4950"/>
      </p:cViewPr>
      <p:guideLst>
        <p:guide orient="horz" pos="3168"/>
        <p:guide pos="244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3124624"/>
            <a:ext cx="6606540" cy="21560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5860" y="5699760"/>
            <a:ext cx="544068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34990" y="402803"/>
            <a:ext cx="1748790" cy="85822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620" y="402803"/>
            <a:ext cx="5116830" cy="85822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66" y="6463454"/>
            <a:ext cx="6606540" cy="199771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966" y="4263180"/>
            <a:ext cx="6606540" cy="220027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" y="2346961"/>
            <a:ext cx="3432810" cy="66380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0970" y="2346961"/>
            <a:ext cx="3432810" cy="66380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251499"/>
            <a:ext cx="3434160" cy="9383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" y="3189817"/>
            <a:ext cx="3434160" cy="57952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8272" y="2251499"/>
            <a:ext cx="3435509" cy="9383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8272" y="3189817"/>
            <a:ext cx="3435509" cy="57952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" y="400473"/>
            <a:ext cx="2557066" cy="17043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8792" y="400474"/>
            <a:ext cx="4344988" cy="85845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0" y="2104814"/>
            <a:ext cx="2557066" cy="68802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445" y="7040880"/>
            <a:ext cx="4663440" cy="83121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3445" y="898737"/>
            <a:ext cx="4663440" cy="60350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445" y="7872096"/>
            <a:ext cx="4663440" cy="11804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346961"/>
            <a:ext cx="6995160" cy="6638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" y="9322647"/>
            <a:ext cx="18135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5570" y="9322647"/>
            <a:ext cx="24612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70220" y="9322647"/>
            <a:ext cx="18135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e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51725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4876800" cy="1528232"/>
          </a:xfrm>
        </p:spPr>
        <p:txBody>
          <a:bodyPr anchor="t">
            <a:noAutofit/>
          </a:bodyPr>
          <a:lstStyle/>
          <a:p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1263 Fallen Oak Drive 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/>
            </a:r>
            <a:b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Laurel </a:t>
            </a:r>
            <a:r>
              <a:rPr lang="en-US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Grove ~ Mount </a:t>
            </a:r>
            <a:r>
              <a:rPr 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Pleasant, SC 29466</a:t>
            </a:r>
            <a:br>
              <a:rPr 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MLS# </a:t>
            </a:r>
            <a:r>
              <a:rPr lang="en-US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16012571 ~ $</a:t>
            </a:r>
            <a:r>
              <a:rPr 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339,000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72572"/>
            <a:ext cx="6477000" cy="3551012"/>
          </a:xfrm>
        </p:spPr>
        <p:txBody>
          <a:bodyPr anchor="ctr">
            <a:noAutofit/>
          </a:bodyPr>
          <a:lstStyle/>
          <a:p>
            <a:r>
              <a:rPr lang="en-US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Don't miss out on this charming, cozy home. Gleaming </a:t>
            </a:r>
            <a:r>
              <a:rPr lang="en-US" sz="16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hardwoods </a:t>
            </a:r>
            <a:r>
              <a:rPr lang="en-US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greet you at the front door and welcome you throughout the downstairs, except for the master bedroom, which has comfy neutral carpeting. A soaring ceiling in the living/dining/great room gives a feeling of spaciousness you'll appreciate. This home has plenty of natural light and beautiful brushed nickel lighting fixtures. When the day ends</a:t>
            </a:r>
            <a:r>
              <a:rPr lang="en-US" sz="16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sit </a:t>
            </a:r>
            <a:r>
              <a:rPr lang="en-US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out on your front porch and meet the neighbors or relax in your own fully fenced, wooded backyard. This home has over $20,000 in upgrades, including tiled floor in the master bath &amp; Kitchen, stainless appliances, large deck and privacy fenced yard. The convenient location will have you home, relaxing in no time.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76200"/>
            <a:ext cx="1219200" cy="9144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2074334"/>
            <a:ext cx="1219200" cy="9144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1075267"/>
            <a:ext cx="1219200" cy="9144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3073401"/>
            <a:ext cx="1219200" cy="9144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0" y="4072468"/>
            <a:ext cx="1219200" cy="9144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7000" y="5071535"/>
            <a:ext cx="1219200" cy="9144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7000" y="6070602"/>
            <a:ext cx="1219200" cy="9144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7000" y="7069669"/>
            <a:ext cx="1219200" cy="9144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7000" y="8068736"/>
            <a:ext cx="1219200" cy="9144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77000" y="9067800"/>
            <a:ext cx="1219200" cy="9144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2" descr="http://www.charlestonvirtualhomes.com/images/agentsbyid/15729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8784907"/>
            <a:ext cx="762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harlestonvirtualhomes.com/images/logos/kw_stack_color_sm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8784907"/>
            <a:ext cx="1047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0" y="9796499"/>
            <a:ext cx="6477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Keller Williams Realty Charleston | 496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Bramson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Ct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Ste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200 | Mt. Pleasant, SC 29464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8768715"/>
            <a:ext cx="6477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Greg Flanagan</a:t>
            </a:r>
          </a:p>
          <a:p>
            <a:pPr algn="ctr"/>
            <a:r>
              <a:rPr lang="en-US" sz="11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Broker/REALTOR/CLHMS</a:t>
            </a:r>
          </a:p>
          <a:p>
            <a:pPr algn="ctr"/>
            <a:r>
              <a:rPr lang="en-US" sz="11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Luxury Marketing Specialist</a:t>
            </a:r>
          </a:p>
          <a:p>
            <a:pPr algn="ctr"/>
            <a:r>
              <a:rPr lang="en-US" sz="11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Office: 843-952-4444 | Cell: 843-818-8867</a:t>
            </a:r>
          </a:p>
          <a:p>
            <a:pPr algn="ctr"/>
            <a:r>
              <a:rPr lang="en-US" sz="11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www.FlanaganHomeTeam.com</a:t>
            </a:r>
            <a:endParaRPr lang="en-US" sz="11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74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169</Words>
  <Application>Microsoft Office PowerPoint</Application>
  <PresentationFormat>Custom</PresentationFormat>
  <Paragraphs>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Ebrima</vt:lpstr>
      <vt:lpstr>Office Theme</vt:lpstr>
      <vt:lpstr>1263 Fallen Oak Drive  Laurel Grove ~ Mount Pleasant, SC 29466 MLS# 16012571 ~ $339,000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1000 Rivershore Rd Beresford Creek Landing Charleston</dc:title>
  <dc:creator>CVH360</dc:creator>
  <cp:lastModifiedBy>A. Thomas Price</cp:lastModifiedBy>
  <cp:revision>6</cp:revision>
  <dcterms:created xsi:type="dcterms:W3CDTF">2006-08-16T00:00:00Z</dcterms:created>
  <dcterms:modified xsi:type="dcterms:W3CDTF">2016-05-20T13:57:33Z</dcterms:modified>
</cp:coreProperties>
</file>