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901" y="15698"/>
            <a:ext cx="4235846" cy="28261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44" y="76200"/>
            <a:ext cx="2329408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3648" y="2292865"/>
            <a:ext cx="4254351" cy="525464"/>
          </a:xfrm>
        </p:spPr>
        <p:txBody>
          <a:bodyPr anchor="b">
            <a:no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Close to the </a:t>
            </a:r>
            <a:r>
              <a:rPr lang="en-US" sz="2000" i="1" dirty="0" err="1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Ravenel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Bridge!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21431"/>
            <a:ext cx="6858000" cy="2672638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location &amp; GREAT home in established Parish 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Place!</a:t>
            </a:r>
            <a:b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en-US" sz="1400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Imagine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yard with mature trees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landscaping. Shorten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commute time to just about anywhere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! Award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winning James B. Edwards School is right around the corner as is Senior Citizens Center, East Cooper hospital &amp; Publix!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Renovations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include new HVAC &amp; ductwork under house, new windows, completely remodeled baths, updated kitchen cabinets, smooth ceilings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more! Wood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floors in family, dining &amp; living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rooms. Beautiful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wood burning Fireplace in family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room. Breakfast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nook with storage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benches.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Ask </a:t>
            </a:r>
            <a:r>
              <a:rPr lang="en-US" sz="12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your agent to add to your ''must see'' list today!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907" y="3009488"/>
            <a:ext cx="1077169" cy="7186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29" y="3009488"/>
            <a:ext cx="1077169" cy="718674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3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1263 </a:t>
            </a:r>
            <a:r>
              <a:rPr lang="en-US" sz="2300" dirty="0" err="1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Oldwanus</a:t>
            </a:r>
            <a:endParaRPr lang="en-US" sz="1800" dirty="0" smtClean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8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8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Parish </a:t>
            </a:r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Place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Mount Pleasant, SC 29464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15016453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$360,000</a:t>
            </a:r>
            <a:endParaRPr lang="en-US" sz="1400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180" y="6400800"/>
            <a:ext cx="2719641" cy="181451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" y="3009488"/>
            <a:ext cx="1077169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954" y="3009488"/>
            <a:ext cx="1067079" cy="71194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85" y="3009488"/>
            <a:ext cx="1077169" cy="7186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4136" y="3009488"/>
            <a:ext cx="1077169" cy="71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Close to the Ravenel Bridge!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</cp:lastModifiedBy>
  <cp:revision>20</cp:revision>
  <dcterms:created xsi:type="dcterms:W3CDTF">2006-08-16T00:00:00Z</dcterms:created>
  <dcterms:modified xsi:type="dcterms:W3CDTF">2015-07-29T20:08:17Z</dcterms:modified>
</cp:coreProperties>
</file>