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>
      <p:cViewPr varScale="1">
        <p:scale>
          <a:sx n="47" d="100"/>
          <a:sy n="47" d="100"/>
        </p:scale>
        <p:origin x="2538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5000" r="-3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951" y="4803959"/>
            <a:ext cx="7612497" cy="2080210"/>
          </a:xfrm>
        </p:spPr>
        <p:txBody>
          <a:bodyPr anchor="ctr">
            <a:noAutofit/>
          </a:bodyPr>
          <a:lstStyle/>
          <a:p>
            <a:r>
              <a:rPr lang="en-US" sz="1700" b="1" i="1" dirty="0">
                <a:latin typeface="Century Gothic" panose="020B0502020202020204" pitchFamily="34" charset="0"/>
              </a:rPr>
              <a:t>The last marsh view site in Daybreak.</a:t>
            </a:r>
          </a:p>
          <a:p>
            <a:r>
              <a:rPr lang="en-US" sz="1700" dirty="0">
                <a:latin typeface="Century Gothic" panose="020B0502020202020204" pitchFamily="34" charset="0"/>
              </a:rPr>
              <a:t>This lot offers panoramic views of the marsh and the Intracoastal Waterway looking towards the Isle of Palms and Sullivan's Island. It also fronts on a community pond and a HOA community area. Daybreak is a small, quite community that is located off Rifle Range Road and is just minutes to the beaches, shopping and schools.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7424" y="1381616"/>
            <a:ext cx="3757551" cy="2809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64" y="4191000"/>
            <a:ext cx="7608870" cy="451338"/>
          </a:xfrm>
          <a:noFill/>
        </p:spPr>
        <p:txBody>
          <a:bodyPr anchor="t">
            <a:no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MLS# 16026129 </a:t>
            </a:r>
            <a:r>
              <a:rPr lang="en-US" sz="2000">
                <a:solidFill>
                  <a:schemeClr val="tx2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~ $495,000</a:t>
            </a:r>
            <a:endParaRPr lang="en-US" sz="1600" dirty="0">
              <a:solidFill>
                <a:schemeClr val="tx2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22799" y="126559"/>
            <a:ext cx="5349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Incredible Marsh Views!!</a:t>
            </a:r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7107" y="7045790"/>
            <a:ext cx="3758184" cy="211232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79951" y="1381616"/>
            <a:ext cx="7612497" cy="2809384"/>
            <a:chOff x="76198" y="1381616"/>
            <a:chExt cx="7612497" cy="2809384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964251" y="2901696"/>
              <a:ext cx="1724444" cy="1289304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964251" y="1381616"/>
              <a:ext cx="1724444" cy="1289304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198" y="1381616"/>
              <a:ext cx="1724445" cy="1289304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198" y="2901696"/>
              <a:ext cx="1724444" cy="1289304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3886200" y="9258181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800" dirty="0">
                <a:latin typeface="Century Gothic" panose="020B0502020202020204" pitchFamily="34" charset="0"/>
              </a:rPr>
              <a:t>Michael Tawes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O (843) 654-7562 | M (843) 568-2401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mtawes@atlanticappraisals.com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4444" y="9319736"/>
            <a:ext cx="38862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Atlantic Real Estate Services, LLC 1250 Fairmont Ave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Mt Pleasant, SC 29464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22799" cy="78410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784106"/>
            <a:ext cx="7772399" cy="454877"/>
          </a:xfrm>
          <a:prstGeom prst="rect">
            <a:avLst/>
          </a:prstGeom>
          <a:solidFill>
            <a:srgbClr val="5C0000"/>
          </a:solidFill>
          <a:ln>
            <a:solidFill>
              <a:srgbClr val="5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1263 </a:t>
            </a:r>
            <a:r>
              <a:rPr lang="en-US" dirty="0" err="1">
                <a:latin typeface="Century Gothic" panose="020B0502020202020204" pitchFamily="34" charset="0"/>
              </a:rPr>
              <a:t>Sareda</a:t>
            </a:r>
            <a:r>
              <a:rPr lang="en-US" dirty="0">
                <a:latin typeface="Century Gothic" panose="020B0502020202020204" pitchFamily="34" charset="0"/>
              </a:rPr>
              <a:t> Circle · Daybreak · Mount Pleasant, SC 29464</a:t>
            </a:r>
          </a:p>
        </p:txBody>
      </p:sp>
    </p:spTree>
    <p:extLst>
      <p:ext uri="{BB962C8B-B14F-4D97-AF65-F5344CB8AC3E}">
        <p14:creationId xmlns:p14="http://schemas.microsoft.com/office/powerpoint/2010/main" val="76086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Office Theme</vt:lpstr>
      <vt:lpstr>MLS# 16026129 ~ $495,000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$7,500 Buyer’s Agent Bonus with an accepted contract by June 30, 2014.</dc:title>
  <dc:creator>CVH360</dc:creator>
  <cp:lastModifiedBy>A. Thomas Price</cp:lastModifiedBy>
  <cp:revision>28</cp:revision>
  <dcterms:created xsi:type="dcterms:W3CDTF">2006-08-16T00:00:00Z</dcterms:created>
  <dcterms:modified xsi:type="dcterms:W3CDTF">2017-05-04T17:51:39Z</dcterms:modified>
</cp:coreProperties>
</file>