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7A1"/>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1745" y="367"/>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8/30/2022</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572"/>
          <a:stretch/>
        </p:blipFill>
        <p:spPr>
          <a:xfrm>
            <a:off x="0" y="-381000"/>
            <a:ext cx="7315200" cy="5334000"/>
          </a:xfrm>
          <a:prstGeom prst="rect">
            <a:avLst/>
          </a:prstGeom>
          <a:ln>
            <a:noFill/>
          </a:ln>
        </p:spPr>
      </p:pic>
      <p:sp>
        <p:nvSpPr>
          <p:cNvPr id="2" name="Title 1"/>
          <p:cNvSpPr>
            <a:spLocks noGrp="1"/>
          </p:cNvSpPr>
          <p:nvPr>
            <p:ph type="ctrTitle"/>
          </p:nvPr>
        </p:nvSpPr>
        <p:spPr>
          <a:xfrm>
            <a:off x="0" y="0"/>
            <a:ext cx="7315200" cy="457200"/>
          </a:xfrm>
          <a:solidFill>
            <a:srgbClr val="1947A1"/>
          </a:solidFill>
        </p:spPr>
        <p:txBody>
          <a:bodyPr>
            <a:noAutofit/>
          </a:bodyPr>
          <a:lstStyle/>
          <a:p>
            <a:r>
              <a:rPr lang="en-US" sz="2300" b="1" i="1" dirty="0">
                <a:ln w="3175">
                  <a:noFill/>
                </a:ln>
                <a:solidFill>
                  <a:srgbClr val="F58220"/>
                </a:solidFill>
                <a:latin typeface="Century Gothic" panose="020B0502020202020204" pitchFamily="34" charset="0"/>
              </a:rPr>
              <a:t>WEST ASHLEY SHORT TERM RENTAL AVAILABLE NOW</a:t>
            </a:r>
          </a:p>
        </p:txBody>
      </p:sp>
      <p:sp>
        <p:nvSpPr>
          <p:cNvPr id="3" name="Subtitle 2"/>
          <p:cNvSpPr>
            <a:spLocks noGrp="1"/>
          </p:cNvSpPr>
          <p:nvPr>
            <p:ph type="subTitle" idx="1"/>
          </p:nvPr>
        </p:nvSpPr>
        <p:spPr>
          <a:xfrm>
            <a:off x="76200" y="5680414"/>
            <a:ext cx="7162800" cy="1629212"/>
          </a:xfrm>
        </p:spPr>
        <p:txBody>
          <a:bodyPr anchor="ctr">
            <a:noAutofit/>
          </a:bodyPr>
          <a:lstStyle/>
          <a:p>
            <a:r>
              <a:rPr lang="en-US" sz="1200" dirty="0">
                <a:solidFill>
                  <a:schemeClr val="tx2"/>
                </a:solidFill>
                <a:latin typeface="Century Gothic" panose="020B0502020202020204" pitchFamily="34" charset="0"/>
              </a:rPr>
              <a:t>CHARMING, pristine </a:t>
            </a:r>
            <a:r>
              <a:rPr lang="en-US" sz="1200" b="1" i="1" dirty="0">
                <a:solidFill>
                  <a:srgbClr val="FF0000"/>
                </a:solidFill>
                <a:latin typeface="Century Gothic" panose="020B0502020202020204" pitchFamily="34" charset="0"/>
              </a:rPr>
              <a:t>FURNISHED MONTHLY RENTAL</a:t>
            </a:r>
            <a:r>
              <a:rPr lang="en-US" sz="1200" b="1" dirty="0">
                <a:solidFill>
                  <a:srgbClr val="1947A1"/>
                </a:solidFill>
                <a:latin typeface="Century Gothic" panose="020B0502020202020204" pitchFamily="34" charset="0"/>
              </a:rPr>
              <a:t>.</a:t>
            </a:r>
            <a:r>
              <a:rPr lang="en-US" sz="1200" b="1" dirty="0">
                <a:solidFill>
                  <a:srgbClr val="FF0000"/>
                </a:solidFill>
                <a:latin typeface="Century Gothic" panose="020B0502020202020204" pitchFamily="34" charset="0"/>
              </a:rPr>
              <a:t> </a:t>
            </a:r>
            <a:r>
              <a:rPr lang="en-US" sz="1200" dirty="0">
                <a:solidFill>
                  <a:schemeClr val="tx2"/>
                </a:solidFill>
                <a:latin typeface="Century Gothic" panose="020B0502020202020204" pitchFamily="34" charset="0"/>
              </a:rPr>
              <a:t>TURN-KEY 2bedroom/1bath duplex on oak-filled GORGEOUS large corner lot in a cozy quiet neighborhood. Fabulous location w/HUGE fenced backyard, perfect for WELCOMED PETS. Rent includes ALL utilities and home has been freshly painted, inside and out! All hardwood floors, new mini-blinds, ceiling fans with light kits in every room including the kitchen. There is a brand new STAINLESS STEEL STOVE and REFRIGERATOR, MICROWAVE convection oven, AIR-FRYER, Ninja Bullet, all dishes, utensils, cutlery, etc... Brand new full sized Amana washer and dryer. All linens for bedroom and bath also included. Home includes new 50'' SAMSUNG TV in living room and 2nd bedroom has brand new Vizio TV. Water, electric, lawn service, internet and cable INCLUDED.</a:t>
            </a:r>
          </a:p>
        </p:txBody>
      </p:sp>
      <p:sp>
        <p:nvSpPr>
          <p:cNvPr id="13" name="Title 1"/>
          <p:cNvSpPr txBox="1">
            <a:spLocks/>
          </p:cNvSpPr>
          <p:nvPr/>
        </p:nvSpPr>
        <p:spPr>
          <a:xfrm>
            <a:off x="76200" y="4993557"/>
            <a:ext cx="7162800" cy="57010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b="1" dirty="0">
                <a:solidFill>
                  <a:schemeClr val="tx2"/>
                </a:solidFill>
                <a:latin typeface="Century Gothic" panose="020B0502020202020204" pitchFamily="34" charset="0"/>
              </a:rPr>
              <a:t>1264 Wisteria Road</a:t>
            </a:r>
          </a:p>
          <a:p>
            <a:r>
              <a:rPr lang="en-US" sz="1900" dirty="0">
                <a:solidFill>
                  <a:schemeClr val="tx2"/>
                </a:solidFill>
                <a:latin typeface="Century Gothic" panose="020B0502020202020204" pitchFamily="34" charset="0"/>
              </a:rPr>
              <a:t>Fairfield Pines | Charleston, SC 29407 | MLS# 22022702 | $2,500</a:t>
            </a:r>
            <a:endParaRPr lang="en-US" sz="1500" dirty="0">
              <a:solidFill>
                <a:schemeClr val="tx2"/>
              </a:solidFill>
              <a:latin typeface="Century Gothic" panose="020B0502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600" y="3222822"/>
            <a:ext cx="2362200" cy="1771651"/>
          </a:xfrm>
          <a:prstGeom prst="rect">
            <a:avLst/>
          </a:prstGeom>
          <a:ln>
            <a:noFill/>
          </a:ln>
        </p:spPr>
      </p:pic>
      <p:sp>
        <p:nvSpPr>
          <p:cNvPr id="33" name="Rectangle 32"/>
          <p:cNvSpPr/>
          <p:nvPr/>
        </p:nvSpPr>
        <p:spPr>
          <a:xfrm>
            <a:off x="2157266" y="8429903"/>
            <a:ext cx="3000669" cy="584775"/>
          </a:xfrm>
          <a:prstGeom prst="rect">
            <a:avLst/>
          </a:prstGeom>
        </p:spPr>
        <p:txBody>
          <a:bodyPr wrap="square">
            <a:spAutoFit/>
          </a:bodyPr>
          <a:lstStyle/>
          <a:p>
            <a:pPr algn="ctr"/>
            <a:r>
              <a:rPr lang="en-US" sz="1200" b="1" dirty="0">
                <a:solidFill>
                  <a:schemeClr val="tx2"/>
                </a:solidFill>
                <a:latin typeface="Century Gothic" panose="020B0502020202020204" pitchFamily="34" charset="0"/>
              </a:rPr>
              <a:t>Katherine Blakely</a:t>
            </a:r>
          </a:p>
          <a:p>
            <a:pPr algn="ctr"/>
            <a:r>
              <a:rPr lang="en-US" sz="1000" dirty="0">
                <a:solidFill>
                  <a:schemeClr val="tx2"/>
                </a:solidFill>
                <a:latin typeface="Century Gothic" panose="020B0502020202020204" pitchFamily="34" charset="0"/>
              </a:rPr>
              <a:t>843-709-7355 | katherine@purpose-one.com</a:t>
            </a:r>
          </a:p>
          <a:p>
            <a:pPr algn="ctr"/>
            <a:r>
              <a:rPr lang="en-US" sz="1000" dirty="0">
                <a:solidFill>
                  <a:schemeClr val="tx2"/>
                </a:solidFill>
                <a:latin typeface="Century Gothic" panose="020B0502020202020204" pitchFamily="34" charset="0"/>
              </a:rPr>
              <a:t>Purpose One Properties | EXP Realty LLC</a:t>
            </a:r>
          </a:p>
        </p:txBody>
      </p:sp>
      <p:pic>
        <p:nvPicPr>
          <p:cNvPr id="34" name="Picture 33">
            <a:extLst>
              <a:ext uri="{FF2B5EF4-FFF2-40B4-BE49-F238E27FC236}">
                <a16:creationId xmlns:a16="http://schemas.microsoft.com/office/drawing/2014/main" id="{D100720B-7D47-415E-8F70-707DF772A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76600" y="1371600"/>
            <a:ext cx="2362200" cy="1771651"/>
          </a:xfrm>
          <a:prstGeom prst="rect">
            <a:avLst/>
          </a:prstGeom>
          <a:ln>
            <a:no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0264" y="7426499"/>
            <a:ext cx="1143000" cy="762000"/>
          </a:xfrm>
          <a:prstGeom prst="rect">
            <a:avLst/>
          </a:prstGeom>
          <a:ln>
            <a:solidFill>
              <a:schemeClr val="bg1"/>
            </a:solidFill>
          </a:ln>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81092" y="7426384"/>
            <a:ext cx="1143000" cy="762000"/>
          </a:xfrm>
          <a:prstGeom prst="rect">
            <a:avLst/>
          </a:prstGeom>
          <a:ln>
            <a:solidFill>
              <a:schemeClr val="bg1"/>
            </a:solidFill>
          </a:ln>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1936" y="7426564"/>
            <a:ext cx="1143000" cy="761869"/>
          </a:xfrm>
          <a:prstGeom prst="rect">
            <a:avLst/>
          </a:prstGeom>
          <a:ln w="3175">
            <a:solidFill>
              <a:schemeClr val="bg1"/>
            </a:solidFill>
          </a:ln>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12764" y="7426366"/>
            <a:ext cx="1143000" cy="762265"/>
          </a:xfrm>
          <a:prstGeom prst="rect">
            <a:avLst/>
          </a:prstGeom>
          <a:ln w="3175">
            <a:solidFill>
              <a:schemeClr val="bg1"/>
            </a:solidFill>
          </a:ln>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436" y="7426563"/>
            <a:ext cx="1143000" cy="761872"/>
          </a:xfrm>
          <a:prstGeom prst="rect">
            <a:avLst/>
          </a:prstGeom>
          <a:ln w="3175">
            <a:solidFill>
              <a:schemeClr val="bg1"/>
            </a:solidFill>
          </a:ln>
        </p:spPr>
      </p:pic>
      <p:pic>
        <p:nvPicPr>
          <p:cNvPr id="20" name="Picture 19">
            <a:extLst>
              <a:ext uri="{FF2B5EF4-FFF2-40B4-BE49-F238E27FC236}">
                <a16:creationId xmlns:a16="http://schemas.microsoft.com/office/drawing/2014/main" id="{CB148A4B-55CF-493B-A6B8-C2E1D6E3E55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91920" y="7426655"/>
            <a:ext cx="1142188" cy="761458"/>
          </a:xfrm>
          <a:prstGeom prst="rect">
            <a:avLst/>
          </a:prstGeom>
          <a:ln w="3175">
            <a:solidFill>
              <a:schemeClr val="bg1"/>
            </a:solidFill>
          </a:ln>
        </p:spPr>
      </p:pic>
      <p:pic>
        <p:nvPicPr>
          <p:cNvPr id="1026" name="Picture 2" descr="Agent Photo">
            <a:extLst>
              <a:ext uri="{FF2B5EF4-FFF2-40B4-BE49-F238E27FC236}">
                <a16:creationId xmlns:a16="http://schemas.microsoft.com/office/drawing/2014/main" id="{352A5B9F-C515-EA69-3D67-58C1DB5880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32" y="8341290"/>
            <a:ext cx="58928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9A600327-7A52-5391-940B-15D47D1686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3788" y="8399745"/>
            <a:ext cx="1363292" cy="64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189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WEST ASHLEY SHORT TERM RENTAL AVAILABLE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67</cp:revision>
  <dcterms:created xsi:type="dcterms:W3CDTF">2006-08-16T00:00:00Z</dcterms:created>
  <dcterms:modified xsi:type="dcterms:W3CDTF">2022-08-30T16:06:39Z</dcterms:modified>
</cp:coreProperties>
</file>