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660"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1"/>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22057"/>
            <a:ext cx="9144000" cy="1035943"/>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538036" y="79274"/>
            <a:ext cx="4605965" cy="1527488"/>
          </a:xfrm>
        </p:spPr>
        <p:txBody>
          <a:bodyPr>
            <a:noAutofit/>
          </a:bodyPr>
          <a:lstStyle/>
          <a:p>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1265 Pearwood Court</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fr-FR" sz="1800" dirty="0">
                <a:solidFill>
                  <a:schemeClr val="bg1"/>
                </a:solidFill>
                <a:effectLst>
                  <a:outerShdw blurRad="38100" dist="38100" dir="2700000" algn="tl">
                    <a:srgbClr val="000000">
                      <a:alpha val="43137"/>
                    </a:srgbClr>
                  </a:outerShdw>
                </a:effectLst>
                <a:latin typeface="Georgia" panose="02040502050405020303" pitchFamily="18" charset="0"/>
              </a:rPr>
              <a:t>Magnolia Village</a:t>
            </a:r>
            <a:br>
              <a:rPr lang="fr-FR" sz="1800" dirty="0">
                <a:solidFill>
                  <a:schemeClr val="bg1"/>
                </a:solidFill>
                <a:effectLst>
                  <a:outerShdw blurRad="38100" dist="38100" dir="2700000" algn="tl">
                    <a:srgbClr val="000000">
                      <a:alpha val="43137"/>
                    </a:srgbClr>
                  </a:outerShdw>
                </a:effectLst>
                <a:latin typeface="Georgia" panose="02040502050405020303" pitchFamily="18" charset="0"/>
              </a:rPr>
            </a:br>
            <a:r>
              <a:rPr lang="fr-FR" sz="1800" dirty="0">
                <a:solidFill>
                  <a:schemeClr val="bg1"/>
                </a:solidFill>
                <a:effectLst>
                  <a:outerShdw blurRad="38100" dist="38100" dir="2700000" algn="tl">
                    <a:srgbClr val="000000">
                      <a:alpha val="43137"/>
                    </a:srgbClr>
                  </a:outerShdw>
                </a:effectLst>
                <a:latin typeface="Georgia" panose="02040502050405020303" pitchFamily="18" charset="0"/>
              </a:rPr>
              <a:t>Mount Pleasant, SC 29466</a:t>
            </a:r>
            <a:br>
              <a:rPr lang="fr-FR" sz="1800" dirty="0">
                <a:solidFill>
                  <a:schemeClr val="bg1"/>
                </a:solidFill>
                <a:effectLst>
                  <a:outerShdw blurRad="38100" dist="38100" dir="2700000" algn="tl">
                    <a:srgbClr val="000000">
                      <a:alpha val="43137"/>
                    </a:srgbClr>
                  </a:outerShdw>
                </a:effectLst>
                <a:latin typeface="Georgia" panose="02040502050405020303" pitchFamily="18" charset="0"/>
              </a:rPr>
            </a:br>
            <a:r>
              <a:rPr lang="fr-FR" sz="1800" dirty="0">
                <a:solidFill>
                  <a:schemeClr val="bg1"/>
                </a:solidFill>
                <a:effectLst>
                  <a:outerShdw blurRad="38100" dist="38100" dir="2700000" algn="tl">
                    <a:srgbClr val="000000">
                      <a:alpha val="43137"/>
                    </a:srgbClr>
                  </a:outerShdw>
                </a:effectLst>
                <a:latin typeface="Georgia" panose="02040502050405020303" pitchFamily="18" charset="0"/>
              </a:rPr>
              <a:t>MLS# 19002298</a:t>
            </a:r>
            <a:br>
              <a:rPr lang="fr-FR" sz="1800" dirty="0">
                <a:solidFill>
                  <a:schemeClr val="bg1"/>
                </a:solidFill>
                <a:effectLst>
                  <a:outerShdw blurRad="38100" dist="38100" dir="2700000" algn="tl">
                    <a:srgbClr val="000000">
                      <a:alpha val="43137"/>
                    </a:srgbClr>
                  </a:outerShdw>
                </a:effectLst>
                <a:latin typeface="Georgia" panose="02040502050405020303" pitchFamily="18" charset="0"/>
              </a:rPr>
            </a:br>
            <a:r>
              <a:rPr lang="fr-FR" sz="1800" dirty="0">
                <a:solidFill>
                  <a:schemeClr val="bg1"/>
                </a:solidFill>
                <a:effectLst>
                  <a:outerShdw blurRad="38100" dist="38100" dir="2700000" algn="tl">
                    <a:srgbClr val="000000">
                      <a:alpha val="43137"/>
                    </a:srgbClr>
                  </a:outerShdw>
                </a:effectLst>
                <a:latin typeface="Georgia" panose="02040502050405020303" pitchFamily="18" charset="0"/>
              </a:rPr>
              <a:t>$499,900</a:t>
            </a:r>
            <a:endParaRPr lang="en-US" sz="16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4538035" y="1890900"/>
            <a:ext cx="4605966" cy="3789280"/>
          </a:xfrm>
        </p:spPr>
        <p:txBody>
          <a:bodyPr anchor="ctr">
            <a:noAutofit/>
          </a:bodyPr>
          <a:lstStyle/>
          <a:p>
            <a:r>
              <a:rPr lang="en-US" sz="1400" dirty="0">
                <a:solidFill>
                  <a:schemeClr val="bg1"/>
                </a:solidFill>
                <a:latin typeface="Georgia" panose="02040502050405020303" pitchFamily="18" charset="0"/>
              </a:rPr>
              <a:t>Welcome to 1265 Pearwood Court in Magnolia Village, a highly desired community located just 4 miles from Isle of Palms Beach, 2 miles from Town Center &amp; close to schools. This beautiful &amp; well maintained two story Cottonwood floor plan offers 4 nice sized bedrooms, each with a large closet. The master suite offers a separate shower and tub with double vanities. There is a large loft that can be used as a second living area, office, playroom or home theater. Downstairs, there is a formal dinning room, large family room open to spacious eat-in kitchen with a large Island. All hardwood floors throughout downstairs, screened in porch over looking beautiful oak trees. It's better then new. Please remove your shoes or wear the booties. This home is very clean Energy Star Certified Home.</a:t>
            </a:r>
            <a:endParaRPr lang="en-US" sz="1400" b="1" i="1" dirty="0">
              <a:solidFill>
                <a:schemeClr val="bg1"/>
              </a:solidFill>
              <a:latin typeface="Georgia" panose="02040502050405020303" pitchFamily="18" charset="0"/>
            </a:endParaRPr>
          </a:p>
        </p:txBody>
      </p:sp>
      <p:pic>
        <p:nvPicPr>
          <p:cNvPr id="4" name="Picture 3"/>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1629364" y="5843291"/>
            <a:ext cx="1371600" cy="9144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294" y="118404"/>
            <a:ext cx="4445741" cy="2688775"/>
          </a:xfrm>
          <a:prstGeom prst="rect">
            <a:avLst/>
          </a:prstGeom>
        </p:spPr>
      </p:pic>
      <p:pic>
        <p:nvPicPr>
          <p:cNvPr id="6" name="Picture 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3166435" y="3657600"/>
            <a:ext cx="1371600" cy="914400"/>
          </a:xfrm>
          <a:prstGeom prst="rect">
            <a:avLst/>
          </a:prstGeom>
        </p:spPr>
      </p:pic>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92294" y="4750445"/>
            <a:ext cx="1371600" cy="914400"/>
          </a:xfrm>
          <a:prstGeom prst="rect">
            <a:avLst/>
          </a:prstGeom>
        </p:spPr>
      </p:pic>
      <p:pic>
        <p:nvPicPr>
          <p:cNvPr id="8" name="Picture 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92294" y="5843291"/>
            <a:ext cx="1371600" cy="914400"/>
          </a:xfrm>
          <a:prstGeom prst="rect">
            <a:avLst/>
          </a:prstGeom>
        </p:spPr>
      </p:pic>
      <p:pic>
        <p:nvPicPr>
          <p:cNvPr id="9" name="Picture 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629364" y="4750445"/>
            <a:ext cx="1371600" cy="914400"/>
          </a:xfrm>
          <a:prstGeom prst="rect">
            <a:avLst/>
          </a:prstGeom>
        </p:spPr>
      </p:pic>
      <p:pic>
        <p:nvPicPr>
          <p:cNvPr id="10" name="Picture 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629364" y="3657600"/>
            <a:ext cx="1371600" cy="914400"/>
          </a:xfrm>
          <a:prstGeom prst="rect">
            <a:avLst/>
          </a:prstGeom>
        </p:spPr>
      </p:pic>
      <p:pic>
        <p:nvPicPr>
          <p:cNvPr id="11" name="Picture 1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3166435" y="4750445"/>
            <a:ext cx="1371600" cy="914400"/>
          </a:xfrm>
          <a:prstGeom prst="rect">
            <a:avLst/>
          </a:prstGeom>
        </p:spPr>
      </p:pic>
      <p:pic>
        <p:nvPicPr>
          <p:cNvPr id="12" name="Picture 11"/>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166435" y="5843291"/>
            <a:ext cx="1371600" cy="914400"/>
          </a:xfrm>
          <a:prstGeom prst="rect">
            <a:avLst/>
          </a:prstGeom>
        </p:spPr>
      </p:pic>
      <p:pic>
        <p:nvPicPr>
          <p:cNvPr id="13" name="Picture 12"/>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92294" y="3657600"/>
            <a:ext cx="1371600" cy="914400"/>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411298" y="6084957"/>
            <a:ext cx="1944763" cy="707886"/>
          </a:xfrm>
          <a:prstGeom prst="rect">
            <a:avLst/>
          </a:prstGeom>
        </p:spPr>
        <p:txBody>
          <a:bodyPr wrap="none">
            <a:spAutoFit/>
          </a:bodyPr>
          <a:lstStyle/>
          <a:p>
            <a:pPr algn="ctr"/>
            <a:r>
              <a:rPr lang="en-US" sz="1600" dirty="0">
                <a:solidFill>
                  <a:schemeClr val="bg1"/>
                </a:solidFill>
                <a:latin typeface="Georgia" panose="02040502050405020303" pitchFamily="18" charset="0"/>
              </a:rPr>
              <a:t>Cathy Rosenblum</a:t>
            </a:r>
          </a:p>
          <a:p>
            <a:pPr algn="ctr"/>
            <a:r>
              <a:rPr lang="en-US" sz="1200" dirty="0">
                <a:solidFill>
                  <a:schemeClr val="bg1"/>
                </a:solidFill>
                <a:latin typeface="Georgia" panose="02040502050405020303" pitchFamily="18" charset="0"/>
              </a:rPr>
              <a:t>843-817-7869</a:t>
            </a:r>
          </a:p>
          <a:p>
            <a:pPr algn="ctr"/>
            <a:r>
              <a:rPr lang="en-US" sz="1200" dirty="0">
                <a:solidFill>
                  <a:schemeClr val="bg1"/>
                </a:solidFill>
                <a:latin typeface="Georgia" panose="02040502050405020303" pitchFamily="18" charset="0"/>
              </a:rPr>
              <a:t>crosenblum@comcast.net</a:t>
            </a:r>
          </a:p>
        </p:txBody>
      </p:sp>
      <p:grpSp>
        <p:nvGrpSpPr>
          <p:cNvPr id="19" name="Group 18"/>
          <p:cNvGrpSpPr/>
          <p:nvPr/>
        </p:nvGrpSpPr>
        <p:grpSpPr>
          <a:xfrm>
            <a:off x="5101366" y="6187617"/>
            <a:ext cx="1097558" cy="502566"/>
            <a:chOff x="5455642" y="6187617"/>
            <a:chExt cx="1097558" cy="502566"/>
          </a:xfrm>
        </p:grpSpPr>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grpSp>
      <p:sp>
        <p:nvSpPr>
          <p:cNvPr id="22" name="Rectangle 21"/>
          <p:cNvSpPr/>
          <p:nvPr/>
        </p:nvSpPr>
        <p:spPr>
          <a:xfrm>
            <a:off x="92293" y="2895600"/>
            <a:ext cx="4445740" cy="646331"/>
          </a:xfrm>
          <a:prstGeom prst="rect">
            <a:avLst/>
          </a:prstGeom>
        </p:spPr>
        <p:txBody>
          <a:bodyPr wrap="square">
            <a:spAutoFit/>
          </a:bodyPr>
          <a:lstStyle/>
          <a:p>
            <a:pPr algn="ctr"/>
            <a:r>
              <a:rPr lang="en-US" b="1" i="1" dirty="0">
                <a:solidFill>
                  <a:srgbClr val="FFFF00"/>
                </a:solidFill>
                <a:effectLst>
                  <a:outerShdw blurRad="38100" dist="38100" dir="2700000" algn="tl">
                    <a:srgbClr val="000000">
                      <a:alpha val="43137"/>
                    </a:srgbClr>
                  </a:outerShdw>
                </a:effectLst>
                <a:latin typeface="Georgia" panose="02040502050405020303" pitchFamily="18" charset="0"/>
              </a:rPr>
              <a:t>Beautiful Home in</a:t>
            </a:r>
          </a:p>
          <a:p>
            <a:pPr algn="ctr"/>
            <a:r>
              <a:rPr lang="en-US" b="1" i="1" dirty="0">
                <a:solidFill>
                  <a:srgbClr val="FFFF00"/>
                </a:solidFill>
                <a:effectLst>
                  <a:outerShdw blurRad="38100" dist="38100" dir="2700000" algn="tl">
                    <a:srgbClr val="000000">
                      <a:alpha val="43137"/>
                    </a:srgbClr>
                  </a:outerShdw>
                </a:effectLst>
                <a:latin typeface="Georgia" panose="02040502050405020303" pitchFamily="18" charset="0"/>
              </a:rPr>
              <a:t>Magnolia Village in Mt. Pleasant</a:t>
            </a:r>
          </a:p>
        </p:txBody>
      </p:sp>
      <p:cxnSp>
        <p:nvCxnSpPr>
          <p:cNvPr id="25" name="Straight Connector 24">
            <a:extLst>
              <a:ext uri="{FF2B5EF4-FFF2-40B4-BE49-F238E27FC236}">
                <a16:creationId xmlns:a16="http://schemas.microsoft.com/office/drawing/2014/main" id="{8AF687A7-5B0A-4939-BB92-4799DB14AC15}"/>
              </a:ext>
            </a:extLst>
          </p:cNvPr>
          <p:cNvCxnSpPr/>
          <p:nvPr/>
        </p:nvCxnSpPr>
        <p:spPr>
          <a:xfrm flipV="1">
            <a:off x="9538386" y="1319714"/>
            <a:ext cx="1284902"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Star: 5 Points 22">
            <a:extLst>
              <a:ext uri="{FF2B5EF4-FFF2-40B4-BE49-F238E27FC236}">
                <a16:creationId xmlns:a16="http://schemas.microsoft.com/office/drawing/2014/main" id="{66C753E8-F1BB-464C-9089-B32408C4CB87}"/>
              </a:ext>
            </a:extLst>
          </p:cNvPr>
          <p:cNvSpPr/>
          <p:nvPr/>
        </p:nvSpPr>
        <p:spPr>
          <a:xfrm>
            <a:off x="-304800" y="1290733"/>
            <a:ext cx="189517" cy="187220"/>
          </a:xfrm>
          <a:prstGeom prst="star5">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TotalTime>
  <Words>171</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1265 Pearwood Court Magnolia Village Mount Pleasant, SC 29466 MLS# 19002298 $499,900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2019-03-25T16:04:37Z</dcterms:modified>
</cp:coreProperties>
</file>