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 varScale="1">
        <p:scale>
          <a:sx n="78" d="100"/>
          <a:sy n="78" d="100"/>
        </p:scale>
        <p:origin x="3018" y="10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sv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3665655" y="8352343"/>
            <a:ext cx="3649546" cy="62401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r"/>
            <a:r>
              <a:rPr lang="en-US" sz="1455" dirty="0">
                <a:latin typeface="Century Gothic" panose="020B0502020202020204" pitchFamily="34" charset="0"/>
              </a:rPr>
              <a:t>Kelly Snyder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843-457-5951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kelly.snyder@agentownedrealty.com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0" y="8352343"/>
            <a:ext cx="3657600" cy="62401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1455" dirty="0">
                <a:latin typeface="Century Gothic" panose="020B0502020202020204" pitchFamily="34" charset="0"/>
              </a:rPr>
              <a:t>Greg Gelber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843-494-2354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greg.gelber@agentownedrealty.com</a:t>
            </a:r>
            <a:endParaRPr lang="en-US" sz="727" dirty="0">
              <a:latin typeface="Century Gothic" panose="020B0502020202020204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49" b="27833"/>
          <a:stretch>
            <a:fillRect/>
          </a:stretch>
        </p:blipFill>
        <p:spPr>
          <a:xfrm>
            <a:off x="0" y="651354"/>
            <a:ext cx="7315200" cy="28538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7315199" cy="630942"/>
          </a:xfrm>
          <a:noFill/>
          <a:effectLst/>
        </p:spPr>
        <p:txBody>
          <a:bodyPr anchor="ctr">
            <a:noAutofit/>
          </a:bodyPr>
          <a:lstStyle/>
          <a:p>
            <a:r>
              <a:rPr lang="en-US" sz="2200" b="1" dirty="0">
                <a:ln w="3175">
                  <a:noFill/>
                </a:ln>
                <a:solidFill>
                  <a:schemeClr val="tx2"/>
                </a:solidFill>
                <a:latin typeface="Century Gothic" panose="020B0502020202020204" pitchFamily="34" charset="0"/>
              </a:rPr>
              <a:t>2.5% BAC + $10K Bonus</a:t>
            </a:r>
            <a:br>
              <a:rPr lang="en-US" sz="2000" b="1" i="1" dirty="0">
                <a:ln w="3175">
                  <a:noFill/>
                </a:ln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1800" i="1" dirty="0">
                <a:ln w="3175">
                  <a:noFill/>
                </a:ln>
                <a:solidFill>
                  <a:schemeClr val="tx2"/>
                </a:solidFill>
                <a:latin typeface="Century Gothic" panose="020B0502020202020204" pitchFamily="34" charset="0"/>
              </a:rPr>
              <a:t>For A Ratified Contract Before Sunday (11/23/25)</a:t>
            </a:r>
            <a:endParaRPr lang="en-US" sz="2000" i="1" dirty="0">
              <a:ln w="3175">
                <a:noFill/>
              </a:ln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" y="4184448"/>
            <a:ext cx="7315199" cy="2853846"/>
          </a:xfrm>
          <a:noFill/>
        </p:spPr>
        <p:txBody>
          <a:bodyPr anchor="ctr">
            <a:noAutofit/>
          </a:bodyPr>
          <a:lstStyle/>
          <a:p>
            <a:r>
              <a:rPr lang="en-US" sz="1050" dirty="0">
                <a:solidFill>
                  <a:schemeClr val="tx2"/>
                </a:solidFill>
                <a:latin typeface="Century Gothic" panose="020B0502020202020204" pitchFamily="34" charset="0"/>
              </a:rPr>
              <a:t>Tucked away on a quiet, tree-lined dirt road, this charming Johns Island home offers the perfect blend of privacy, space, and scenic Lowcountry comfort. Set on 1.43 peaceful acres, this property provides a serene, wooded retreat without the constraints of an HOA. Built in 2003, the 2,368-square-foot home features a warm, inviting layout filled with natural light and thoughtful details throughout. The spacious living room is enhanced by bright windows, crown molding, and a comfortable flow that leads to a dedicated home office. The large kitchen is ideal for everyday living and entertaining, complete with an eat-in counter, gas range, pantry, and direct outdoor access.</a:t>
            </a:r>
          </a:p>
          <a:p>
            <a:endParaRPr lang="en-US" sz="1050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r>
              <a:rPr lang="en-US" sz="1050" dirty="0">
                <a:solidFill>
                  <a:schemeClr val="tx2"/>
                </a:solidFill>
                <a:latin typeface="Century Gothic" panose="020B0502020202020204" pitchFamily="34" charset="0"/>
              </a:rPr>
              <a:t>The primary suite is conveniently located on the main floor, offering a walk-in closet and recently renovated ensuite bathroom. Upstairs, you'll find two additional bedrooms, another full bath, and a generous loft space.</a:t>
            </a:r>
          </a:p>
          <a:p>
            <a:endParaRPr lang="en-US" sz="1050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r>
              <a:rPr lang="en-US" sz="1050" dirty="0">
                <a:solidFill>
                  <a:schemeClr val="tx2"/>
                </a:solidFill>
                <a:latin typeface="Century Gothic" panose="020B0502020202020204" pitchFamily="34" charset="0"/>
              </a:rPr>
              <a:t>Outside, enjoy your own private haven - a wooden fenced-in backyard, spacious deck, and plenty of room to relax. All this tranquility comes with the convenience of location - just 5 minutes to Johns Island restaurants and shops, and a short 20-minute drive to Downtown Charleston or the beach. Experience the best of both worlds: peaceful rural living with city and coast within easy reach. Schedule your showing today!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6591" y="8422315"/>
            <a:ext cx="1102019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948142"/>
            <a:ext cx="7315197" cy="19018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636" dirty="0">
                <a:latin typeface="Century Gothic" panose="020B0502020202020204" pitchFamily="34" charset="0"/>
              </a:rPr>
              <a:t>AgentOwned Charleston Group | 902 Savannah Hwy | Charleston, SC 29407-7802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" y="3429000"/>
            <a:ext cx="7180408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n w="3175">
                  <a:noFill/>
                </a:ln>
                <a:solidFill>
                  <a:schemeClr val="tx2"/>
                </a:solidFill>
                <a:latin typeface="Century Gothic" panose="020B0502020202020204" pitchFamily="34" charset="0"/>
              </a:rPr>
              <a:t>1265 Dogpatch Lane</a:t>
            </a:r>
          </a:p>
          <a:p>
            <a:pPr algn="ctr"/>
            <a:r>
              <a:rPr lang="en-US" sz="1500" b="1" dirty="0">
                <a:ln w="3175">
                  <a:noFill/>
                </a:ln>
                <a:solidFill>
                  <a:schemeClr val="tx2"/>
                </a:solidFill>
                <a:latin typeface="Century Gothic" panose="020B0502020202020204" pitchFamily="34" charset="0"/>
              </a:rPr>
              <a:t>Hickory Hill | Johns Island, SC 29455 | MLS# 25028520 | $675,000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D72013-C493-4293-2E53-B8485DD475E2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86858" y="2438400"/>
            <a:ext cx="2025104" cy="135147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1784C7-4785-B1C2-15C0-315FD739F43D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20168" y="6691071"/>
            <a:ext cx="779242" cy="106791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630AFA6-0460-EEE9-9FB5-D4D53247DD7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24800" y="5057304"/>
            <a:ext cx="1598533" cy="106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F581FCF-5E26-7B5E-35EC-95C45F46C158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9" b="2849"/>
          <a:stretch/>
        </p:blipFill>
        <p:spPr>
          <a:xfrm>
            <a:off x="1874520" y="7162800"/>
            <a:ext cx="1737360" cy="109225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D88D742-11E9-F6C3-918E-F77415517CAC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9" b="2849"/>
          <a:stretch/>
        </p:blipFill>
        <p:spPr>
          <a:xfrm>
            <a:off x="3703320" y="7162800"/>
            <a:ext cx="1737360" cy="109225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2B0433D-0911-8B7A-F6C5-48BAC8C66B4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9" b="2849"/>
          <a:stretch/>
        </p:blipFill>
        <p:spPr>
          <a:xfrm>
            <a:off x="45720" y="7162800"/>
            <a:ext cx="1737360" cy="109225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5" name="Graphic 14" descr="Arrow: Rotate left with solid fill">
            <a:extLst>
              <a:ext uri="{FF2B5EF4-FFF2-40B4-BE49-F238E27FC236}">
                <a16:creationId xmlns:a16="http://schemas.microsoft.com/office/drawing/2014/main" id="{5A12DAF3-474E-6F6B-E543-7323A23DBF7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2086058" y="1577546"/>
            <a:ext cx="914400" cy="914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E564568-1FFB-2133-D7CD-81F0A624745D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9" b="2849"/>
          <a:stretch/>
        </p:blipFill>
        <p:spPr>
          <a:xfrm>
            <a:off x="5532120" y="7162800"/>
            <a:ext cx="1737360" cy="109225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1963</TotalTime>
  <Words>308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2.5% BAC + $10K Bonus For A Ratified Contract Before Sunday (11/23/25)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81</cp:revision>
  <dcterms:created xsi:type="dcterms:W3CDTF">2006-08-16T00:00:00Z</dcterms:created>
  <dcterms:modified xsi:type="dcterms:W3CDTF">2025-11-18T20:31:27Z</dcterms:modified>
</cp:coreProperties>
</file>