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2628" y="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3/31/2016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88620" y="402804"/>
            <a:ext cx="511683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5"/>
            <a:ext cx="647700" cy="535517"/>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8862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950970" y="2346962"/>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8620" y="2251499"/>
            <a:ext cx="343415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948271" y="2251499"/>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8620" y="3464562"/>
            <a:ext cx="343415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948271" y="3464562"/>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8621" y="2235202"/>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88620" y="9411125"/>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3/31/2016</a:t>
            </a:fld>
            <a:endParaRPr lang="en-US"/>
          </a:p>
        </p:txBody>
      </p:sp>
      <p:sp>
        <p:nvSpPr>
          <p:cNvPr id="3" name="Footer Placeholder 2"/>
          <p:cNvSpPr>
            <a:spLocks noGrp="1"/>
          </p:cNvSpPr>
          <p:nvPr>
            <p:ph type="ftr" sz="quarter" idx="3"/>
          </p:nvPr>
        </p:nvSpPr>
        <p:spPr>
          <a:xfrm>
            <a:off x="2655570" y="9411125"/>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5"/>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g"/><Relationship Id="rId21" Type="http://schemas.openxmlformats.org/officeDocument/2006/relationships/image" Target="../media/image21.jpeg"/><Relationship Id="rId7" Type="http://schemas.openxmlformats.org/officeDocument/2006/relationships/image" Target="../media/image7.jp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g"/><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90230" y="3845820"/>
            <a:ext cx="4591938" cy="4084152"/>
          </a:xfrm>
        </p:spPr>
        <p:txBody>
          <a:bodyPr anchor="ctr">
            <a:noAutofit/>
          </a:bodyPr>
          <a:lstStyle/>
          <a:p>
            <a:r>
              <a:rPr lang="en-US" sz="1400" dirty="0">
                <a:solidFill>
                  <a:schemeClr val="tx2"/>
                </a:solidFill>
                <a:effectLst>
                  <a:outerShdw blurRad="38100" dist="38100" dir="2700000" algn="tl">
                    <a:srgbClr val="000000">
                      <a:alpha val="43137"/>
                    </a:srgbClr>
                  </a:outerShdw>
                </a:effectLst>
                <a:latin typeface="Trebuchet MS" panose="020B0603020202020204" pitchFamily="34" charset="0"/>
              </a:rPr>
              <a:t>Wonderful family home in Brickyard backing up to Boone Hall property on quiet </a:t>
            </a:r>
            <a:r>
              <a:rPr lang="en-US" sz="1400" dirty="0" err="1">
                <a:solidFill>
                  <a:schemeClr val="tx2"/>
                </a:solidFill>
                <a:effectLst>
                  <a:outerShdw blurRad="38100" dist="38100" dir="2700000" algn="tl">
                    <a:srgbClr val="000000">
                      <a:alpha val="43137"/>
                    </a:srgbClr>
                  </a:outerShdw>
                </a:effectLst>
                <a:latin typeface="Trebuchet MS" panose="020B0603020202020204" pitchFamily="34" charset="0"/>
              </a:rPr>
              <a:t>cul</a:t>
            </a:r>
            <a:r>
              <a:rPr lang="en-US" sz="1400" dirty="0">
                <a:solidFill>
                  <a:schemeClr val="tx2"/>
                </a:solidFill>
                <a:effectLst>
                  <a:outerShdw blurRad="38100" dist="38100" dir="2700000" algn="tl">
                    <a:srgbClr val="000000">
                      <a:alpha val="43137"/>
                    </a:srgbClr>
                  </a:outerShdw>
                </a:effectLst>
                <a:latin typeface="Trebuchet MS" panose="020B0603020202020204" pitchFamily="34" charset="0"/>
              </a:rPr>
              <a:t> de sac . This home is occupied by the original owners. Formal LR and DR , Family Room w gas fireplace open to the kitchen. Extend living area with large porch that has seasonal enclosures. Upstairs has large master bedroom with sitting area, bath has garden tub, separate shower and walk in closet. There are two additional bedrooms that share a hall bath plus a bonus room currently being used as fourth bedroom. Home has been recently painted, newer roof and appliances. Two car garage and lots of storage in closet eaves.</a:t>
            </a:r>
            <a:endParaRPr lang="en-US" sz="1400" b="1" i="1" dirty="0">
              <a:solidFill>
                <a:schemeClr val="tx2"/>
              </a:solidFill>
              <a:effectLst>
                <a:outerShdw blurRad="38100" dist="38100" dir="2700000" algn="tl">
                  <a:srgbClr val="000000">
                    <a:alpha val="43137"/>
                  </a:srgbClr>
                </a:outerShdw>
              </a:effectLst>
              <a:latin typeface="Trebuchet MS" panose="020B0603020202020204" pitchFamily="34" charset="0"/>
            </a:endParaRPr>
          </a:p>
        </p:txBody>
      </p:sp>
      <p:sp>
        <p:nvSpPr>
          <p:cNvPr id="2" name="Title 1"/>
          <p:cNvSpPr>
            <a:spLocks noGrp="1"/>
          </p:cNvSpPr>
          <p:nvPr>
            <p:ph type="ctrTitle"/>
          </p:nvPr>
        </p:nvSpPr>
        <p:spPr>
          <a:xfrm>
            <a:off x="1" y="1272"/>
            <a:ext cx="7772399" cy="1828800"/>
          </a:xfrm>
        </p:spPr>
        <p:txBody>
          <a:bodyPr anchor="ctr">
            <a:noAutofit/>
          </a:bodyPr>
          <a:lstStyle/>
          <a:p>
            <a:r>
              <a:rPr lang="en-US" sz="2300" b="0" cap="none" dirty="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1266 Old Ivy Way</a:t>
            </a:r>
            <a:r>
              <a:rPr lang="en-US" sz="1600" b="0" cap="none" dirty="0" smtClean="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
            </a:r>
            <a:br>
              <a:rPr lang="en-US" sz="1600" b="0" cap="none" dirty="0" smtClean="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br>
            <a:r>
              <a:rPr lang="en-US" sz="1600" b="0" cap="none" dirty="0" smtClean="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
            </a:r>
            <a:br>
              <a:rPr lang="en-US" sz="1600" b="0" cap="none" dirty="0" smtClean="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br>
            <a:r>
              <a:rPr lang="en-US" sz="1600" b="0" cap="none" dirty="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Mount Pleasant, SC 29466</a:t>
            </a:r>
            <a:br>
              <a:rPr lang="en-US" sz="1600" b="0" cap="none" dirty="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br>
            <a:r>
              <a:rPr lang="en-US" sz="1600" b="0" cap="none" dirty="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MLS# 16008270</a:t>
            </a:r>
            <a:br>
              <a:rPr lang="en-US" sz="1600" b="0" cap="none" dirty="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br>
            <a:r>
              <a:rPr lang="en-US" sz="1600" b="0" cap="none" dirty="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$435,000</a:t>
            </a:r>
            <a:endParaRPr lang="en-US" sz="1600" b="0" cap="none" dirty="0">
              <a:ln w="18415"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1484"/>
          <a:stretch/>
        </p:blipFill>
        <p:spPr>
          <a:xfrm>
            <a:off x="8153400" y="415176"/>
            <a:ext cx="1855661" cy="1159460"/>
          </a:xfrm>
          <a:prstGeom prst="rect">
            <a:avLst/>
          </a:prstGeom>
          <a:ln>
            <a:solidFill>
              <a:schemeClr val="tx1"/>
            </a:solidFill>
          </a:ln>
          <a:effec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39213" b="4970"/>
          <a:stretch/>
        </p:blipFill>
        <p:spPr>
          <a:xfrm>
            <a:off x="-2362200" y="730574"/>
            <a:ext cx="1508556" cy="1828800"/>
          </a:xfrm>
          <a:prstGeom prst="rect">
            <a:avLst/>
          </a:prstGeom>
          <a:ln w="12700">
            <a:solidFill>
              <a:schemeClr val="tx2"/>
            </a:solidFill>
          </a:ln>
          <a:effectLst>
            <a:outerShdw blurRad="190500" algn="tl" rotWithShape="0">
              <a:srgbClr val="000000">
                <a:alpha val="70000"/>
              </a:srgbClr>
            </a:outerShdw>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2050"/>
          <a:stretch/>
        </p:blipFill>
        <p:spPr>
          <a:xfrm>
            <a:off x="8153400" y="1644974"/>
            <a:ext cx="1855661" cy="1152041"/>
          </a:xfrm>
          <a:prstGeom prst="rect">
            <a:avLst/>
          </a:prstGeom>
          <a:ln>
            <a:solidFill>
              <a:schemeClr val="tx1"/>
            </a:solidFill>
          </a:ln>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6165" y="9117797"/>
            <a:ext cx="757637" cy="876895"/>
          </a:xfrm>
          <a:prstGeom prst="rect">
            <a:avLst/>
          </a:prstGeom>
        </p:spPr>
      </p:pic>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15191" y="9117797"/>
            <a:ext cx="665018" cy="457200"/>
          </a:xfrm>
          <a:prstGeom prst="rect">
            <a:avLst/>
          </a:prstGeom>
        </p:spPr>
      </p:pic>
      <p:sp>
        <p:nvSpPr>
          <p:cNvPr id="17" name="Rectangle 16"/>
          <p:cNvSpPr/>
          <p:nvPr/>
        </p:nvSpPr>
        <p:spPr>
          <a:xfrm>
            <a:off x="2219300" y="8981182"/>
            <a:ext cx="3333800" cy="1077218"/>
          </a:xfrm>
          <a:prstGeom prst="rect">
            <a:avLst/>
          </a:prstGeom>
        </p:spPr>
        <p:txBody>
          <a:bodyPr wrap="square">
            <a:spAutoFit/>
          </a:bodyPr>
          <a:lstStyle/>
          <a:p>
            <a:pPr algn="ctr"/>
            <a:r>
              <a:rPr lang="en-US" dirty="0">
                <a:solidFill>
                  <a:schemeClr val="tx2"/>
                </a:solidFill>
                <a:latin typeface="Trebuchet MS" panose="020B0603020202020204" pitchFamily="34" charset="0"/>
              </a:rPr>
              <a:t>Clay Cunningham</a:t>
            </a:r>
          </a:p>
          <a:p>
            <a:pPr algn="ctr"/>
            <a:r>
              <a:rPr lang="pt-BR" sz="1100" dirty="0">
                <a:solidFill>
                  <a:schemeClr val="tx2"/>
                </a:solidFill>
                <a:latin typeface="Trebuchet MS" panose="020B0603020202020204" pitchFamily="34" charset="0"/>
              </a:rPr>
              <a:t>O (843) 886-8110</a:t>
            </a:r>
          </a:p>
          <a:p>
            <a:pPr algn="ctr"/>
            <a:r>
              <a:rPr lang="pt-BR" sz="1100" dirty="0">
                <a:solidFill>
                  <a:schemeClr val="tx2"/>
                </a:solidFill>
                <a:latin typeface="Trebuchet MS" panose="020B0603020202020204" pitchFamily="34" charset="0"/>
              </a:rPr>
              <a:t>M (843) 345-4647</a:t>
            </a:r>
          </a:p>
          <a:p>
            <a:pPr algn="ctr"/>
            <a:r>
              <a:rPr lang="pt-BR" sz="1100" dirty="0">
                <a:solidFill>
                  <a:schemeClr val="tx2"/>
                </a:solidFill>
                <a:latin typeface="Trebuchet MS" panose="020B0603020202020204" pitchFamily="34" charset="0"/>
              </a:rPr>
              <a:t>clay@carolinaone.com</a:t>
            </a:r>
          </a:p>
          <a:p>
            <a:pPr algn="ctr"/>
            <a:r>
              <a:rPr lang="pt-BR" sz="1100" dirty="0">
                <a:solidFill>
                  <a:schemeClr val="tx2"/>
                </a:solidFill>
                <a:latin typeface="Trebuchet MS" panose="020B0603020202020204" pitchFamily="34" charset="0"/>
              </a:rPr>
              <a:t>www.claysre.com</a:t>
            </a:r>
            <a:endParaRPr lang="en-US" sz="1100" dirty="0">
              <a:solidFill>
                <a:schemeClr val="tx2"/>
              </a:solidFill>
            </a:endParaRPr>
          </a:p>
        </p:txBody>
      </p:sp>
      <p:sp>
        <p:nvSpPr>
          <p:cNvPr id="18" name="Rectangle 17"/>
          <p:cNvSpPr/>
          <p:nvPr/>
        </p:nvSpPr>
        <p:spPr>
          <a:xfrm>
            <a:off x="0" y="9613692"/>
            <a:ext cx="1295400" cy="415498"/>
          </a:xfrm>
          <a:prstGeom prst="rect">
            <a:avLst/>
          </a:prstGeom>
        </p:spPr>
        <p:txBody>
          <a:bodyPr wrap="square">
            <a:spAutoFit/>
          </a:bodyPr>
          <a:lstStyle/>
          <a:p>
            <a:pPr algn="ctr"/>
            <a:r>
              <a:rPr lang="en-US" sz="700" dirty="0">
                <a:solidFill>
                  <a:schemeClr val="tx2"/>
                </a:solidFill>
                <a:latin typeface="Trebuchet MS" panose="020B0603020202020204" pitchFamily="34" charset="0"/>
              </a:rPr>
              <a:t>Carolina One Real Estate</a:t>
            </a:r>
          </a:p>
          <a:p>
            <a:pPr algn="ctr"/>
            <a:r>
              <a:rPr lang="en-US" sz="700" dirty="0">
                <a:solidFill>
                  <a:schemeClr val="tx2"/>
                </a:solidFill>
                <a:latin typeface="Trebuchet MS" panose="020B0603020202020204" pitchFamily="34" charset="0"/>
              </a:rPr>
              <a:t>1503 Palm Blvd </a:t>
            </a:r>
            <a:r>
              <a:rPr lang="en-US" sz="700" dirty="0" err="1">
                <a:solidFill>
                  <a:schemeClr val="tx2"/>
                </a:solidFill>
                <a:latin typeface="Trebuchet MS" panose="020B0603020202020204" pitchFamily="34" charset="0"/>
              </a:rPr>
              <a:t>Ste</a:t>
            </a:r>
            <a:endParaRPr lang="en-US" sz="700" dirty="0">
              <a:solidFill>
                <a:schemeClr val="tx2"/>
              </a:solidFill>
              <a:latin typeface="Trebuchet MS" panose="020B0603020202020204" pitchFamily="34" charset="0"/>
            </a:endParaRPr>
          </a:p>
          <a:p>
            <a:pPr algn="ctr"/>
            <a:r>
              <a:rPr lang="en-US" sz="700" dirty="0">
                <a:solidFill>
                  <a:schemeClr val="tx2"/>
                </a:solidFill>
                <a:latin typeface="Trebuchet MS" panose="020B0603020202020204" pitchFamily="34" charset="0"/>
              </a:rPr>
              <a:t>Isle of Palms, SC 29451</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197"/>
            <a:ext cx="2583204" cy="1722136"/>
          </a:xfrm>
          <a:prstGeom prst="rect">
            <a:avLst/>
          </a:prstGeom>
          <a:ln w="12700">
            <a:solidFill>
              <a:srgbClr val="F8F8F8"/>
            </a:solidFill>
          </a:ln>
          <a:effectLst/>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9196" y="5372"/>
            <a:ext cx="2583204" cy="1713787"/>
          </a:xfrm>
          <a:prstGeom prst="rect">
            <a:avLst/>
          </a:prstGeom>
          <a:ln w="12700">
            <a:solidFill>
              <a:srgbClr val="F8F8F8"/>
            </a:solidFill>
          </a:ln>
          <a:effec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4410" y="2791166"/>
            <a:ext cx="1579171" cy="1047677"/>
          </a:xfrm>
          <a:prstGeom prst="rect">
            <a:avLst/>
          </a:prstGeom>
          <a:ln>
            <a:solidFill>
              <a:schemeClr val="tx2"/>
            </a:solidFill>
          </a:ln>
          <a:effec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2787498"/>
            <a:ext cx="1590230" cy="1055014"/>
          </a:xfrm>
          <a:prstGeom prst="rect">
            <a:avLst/>
          </a:prstGeom>
          <a:ln>
            <a:solidFill>
              <a:schemeClr val="tx2"/>
            </a:solidFill>
          </a:ln>
          <a:effectLst/>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82170" y="2787498"/>
            <a:ext cx="1590230" cy="1055014"/>
          </a:xfrm>
          <a:prstGeom prst="rect">
            <a:avLst/>
          </a:prstGeom>
          <a:ln>
            <a:solidFill>
              <a:schemeClr val="tx2"/>
            </a:solidFill>
          </a:ln>
          <a:effectLst/>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17761" y="2787498"/>
            <a:ext cx="1590230" cy="1055014"/>
          </a:xfrm>
          <a:prstGeom prst="rect">
            <a:avLst/>
          </a:prstGeom>
          <a:ln>
            <a:solidFill>
              <a:schemeClr val="tx2"/>
            </a:solidFill>
          </a:ln>
          <a:effectLst/>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60724" y="7933279"/>
            <a:ext cx="1590230" cy="1055014"/>
          </a:xfrm>
          <a:prstGeom prst="rect">
            <a:avLst/>
          </a:prstGeom>
          <a:ln>
            <a:solidFill>
              <a:schemeClr val="tx2"/>
            </a:solidFill>
          </a:ln>
          <a:effectLst/>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7933278"/>
            <a:ext cx="1590230" cy="1055014"/>
          </a:xfrm>
          <a:prstGeom prst="rect">
            <a:avLst/>
          </a:prstGeom>
          <a:ln>
            <a:solidFill>
              <a:schemeClr val="tx2"/>
            </a:solidFill>
          </a:ln>
          <a:effectLst/>
        </p:spPr>
      </p:pic>
      <p:pic>
        <p:nvPicPr>
          <p:cNvPr id="28" name="Picture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82169" y="7933279"/>
            <a:ext cx="1590230" cy="1055014"/>
          </a:xfrm>
          <a:prstGeom prst="rect">
            <a:avLst/>
          </a:prstGeom>
          <a:ln>
            <a:solidFill>
              <a:schemeClr val="tx2"/>
            </a:solidFill>
          </a:ln>
          <a:effectLst/>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21447" y="7933278"/>
            <a:ext cx="1590230" cy="1055014"/>
          </a:xfrm>
          <a:prstGeom prst="rect">
            <a:avLst/>
          </a:prstGeom>
          <a:ln>
            <a:solidFill>
              <a:schemeClr val="tx2"/>
            </a:solidFill>
          </a:ln>
          <a:effectLst/>
        </p:spPr>
      </p:pic>
      <p:sp>
        <p:nvSpPr>
          <p:cNvPr id="5" name="Plaque 4"/>
          <p:cNvSpPr/>
          <p:nvPr/>
        </p:nvSpPr>
        <p:spPr>
          <a:xfrm>
            <a:off x="152399" y="1915505"/>
            <a:ext cx="7467601" cy="677713"/>
          </a:xfrm>
          <a:prstGeom prst="plaqu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2">
                    <a:lumMod val="10000"/>
                  </a:schemeClr>
                </a:solidFill>
                <a:effectLst>
                  <a:outerShdw blurRad="38100" dist="38100" dir="2700000" algn="tl">
                    <a:srgbClr val="000000">
                      <a:alpha val="43137"/>
                    </a:srgbClr>
                  </a:outerShdw>
                </a:effectLst>
              </a:rPr>
              <a:t>Just </a:t>
            </a:r>
            <a:r>
              <a:rPr lang="en-US" sz="3200" i="1">
                <a:solidFill>
                  <a:schemeClr val="tx2">
                    <a:lumMod val="10000"/>
                  </a:schemeClr>
                </a:solidFill>
                <a:effectLst>
                  <a:outerShdw blurRad="38100" dist="38100" dir="2700000" algn="tl">
                    <a:srgbClr val="000000">
                      <a:alpha val="43137"/>
                    </a:srgbClr>
                  </a:outerShdw>
                </a:effectLst>
              </a:rPr>
              <a:t>Listed </a:t>
            </a:r>
            <a:r>
              <a:rPr lang="en-US" sz="3200" i="1" smtClean="0">
                <a:solidFill>
                  <a:schemeClr val="tx2">
                    <a:lumMod val="10000"/>
                  </a:schemeClr>
                </a:solidFill>
                <a:effectLst>
                  <a:outerShdw blurRad="38100" dist="38100" dir="2700000" algn="tl">
                    <a:srgbClr val="000000">
                      <a:alpha val="43137"/>
                    </a:srgbClr>
                  </a:outerShdw>
                </a:effectLst>
              </a:rPr>
              <a:t>in Brickyard </a:t>
            </a:r>
            <a:r>
              <a:rPr lang="en-US" sz="3200" i="1" dirty="0">
                <a:solidFill>
                  <a:schemeClr val="tx2">
                    <a:lumMod val="10000"/>
                  </a:schemeClr>
                </a:solidFill>
                <a:effectLst>
                  <a:outerShdw blurRad="38100" dist="38100" dir="2700000" algn="tl">
                    <a:srgbClr val="000000">
                      <a:alpha val="43137"/>
                    </a:srgbClr>
                  </a:outerShdw>
                </a:effectLst>
              </a:rPr>
              <a:t>- Magnolia Grove</a:t>
            </a:r>
            <a:endParaRPr lang="en-US" sz="3200" i="1" dirty="0">
              <a:solidFill>
                <a:schemeClr val="tx2">
                  <a:lumMod val="10000"/>
                </a:schemeClr>
              </a:solidFill>
              <a:effectLst>
                <a:outerShdw blurRad="38100" dist="38100" dir="2700000" algn="tl">
                  <a:srgbClr val="000000">
                    <a:alpha val="43137"/>
                  </a:srgbClr>
                </a:outerShdw>
              </a:effectLst>
            </a:endParaRPr>
          </a:p>
        </p:txBody>
      </p:sp>
      <p:pic>
        <p:nvPicPr>
          <p:cNvPr id="33" name="Picture 3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6646833"/>
            <a:ext cx="1590230" cy="1055014"/>
          </a:xfrm>
          <a:prstGeom prst="rect">
            <a:avLst/>
          </a:prstGeom>
          <a:ln>
            <a:solidFill>
              <a:schemeClr val="tx2"/>
            </a:solidFill>
          </a:ln>
          <a:effectLst/>
        </p:spPr>
      </p:pic>
      <p:pic>
        <p:nvPicPr>
          <p:cNvPr id="34" name="Picture 3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 y="5360388"/>
            <a:ext cx="1590230" cy="1055014"/>
          </a:xfrm>
          <a:prstGeom prst="rect">
            <a:avLst/>
          </a:prstGeom>
          <a:ln>
            <a:solidFill>
              <a:schemeClr val="tx2"/>
            </a:solidFill>
          </a:ln>
          <a:effectLst/>
        </p:spPr>
      </p:pic>
      <p:pic>
        <p:nvPicPr>
          <p:cNvPr id="35" name="Picture 3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4073943"/>
            <a:ext cx="1590230" cy="1055014"/>
          </a:xfrm>
          <a:prstGeom prst="rect">
            <a:avLst/>
          </a:prstGeom>
          <a:ln>
            <a:solidFill>
              <a:schemeClr val="tx2"/>
            </a:solidFill>
          </a:ln>
          <a:effectLst/>
        </p:spPr>
      </p:pic>
      <p:pic>
        <p:nvPicPr>
          <p:cNvPr id="36" name="Picture 3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182168" y="6646833"/>
            <a:ext cx="1590230" cy="1055014"/>
          </a:xfrm>
          <a:prstGeom prst="rect">
            <a:avLst/>
          </a:prstGeom>
          <a:ln>
            <a:solidFill>
              <a:schemeClr val="tx2"/>
            </a:solidFill>
          </a:ln>
          <a:effectLst/>
        </p:spPr>
      </p:pic>
      <p:pic>
        <p:nvPicPr>
          <p:cNvPr id="37" name="Picture 3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182169" y="5360388"/>
            <a:ext cx="1590230" cy="1055014"/>
          </a:xfrm>
          <a:prstGeom prst="rect">
            <a:avLst/>
          </a:prstGeom>
          <a:ln>
            <a:solidFill>
              <a:schemeClr val="tx2"/>
            </a:solidFill>
          </a:ln>
          <a:effectLst/>
        </p:spPr>
      </p:pic>
      <p:pic>
        <p:nvPicPr>
          <p:cNvPr id="38" name="Picture 3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182168" y="4073943"/>
            <a:ext cx="1590230" cy="1055014"/>
          </a:xfrm>
          <a:prstGeom prst="rect">
            <a:avLst/>
          </a:prstGeom>
          <a:ln>
            <a:solidFill>
              <a:schemeClr val="tx2"/>
            </a:solidFill>
          </a:ln>
          <a:effectLst/>
        </p:spPr>
      </p:pic>
    </p:spTree>
    <p:extLst>
      <p:ext uri="{BB962C8B-B14F-4D97-AF65-F5344CB8AC3E}">
        <p14:creationId xmlns:p14="http://schemas.microsoft.com/office/powerpoint/2010/main" val="4127950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136</TotalTime>
  <Words>155</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1266 Old Ivy Way  Mount Pleasant, SC 29466 MLS# 16008270 $435,000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22</cp:revision>
  <dcterms:created xsi:type="dcterms:W3CDTF">2006-08-16T00:00:00Z</dcterms:created>
  <dcterms:modified xsi:type="dcterms:W3CDTF">2016-03-31T15:50:33Z</dcterms:modified>
</cp:coreProperties>
</file>