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805"/>
          <a:stretch/>
        </p:blipFill>
        <p:spPr>
          <a:xfrm>
            <a:off x="2519028" y="0"/>
            <a:ext cx="6624972" cy="4951662"/>
          </a:xfrm>
          <a:prstGeom prst="rect">
            <a:avLst/>
          </a:prstGeom>
          <a:ln>
            <a:noFill/>
          </a:ln>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3379353"/>
            <a:ext cx="2358463" cy="1572309"/>
          </a:xfrm>
          <a:prstGeom prst="rect">
            <a:avLst/>
          </a:prstGeom>
          <a:ln>
            <a:solidFill>
              <a:schemeClr val="bg1"/>
            </a:solidFill>
          </a:ln>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0"/>
            <a:ext cx="2358464" cy="1572309"/>
          </a:xfrm>
          <a:prstGeom prst="rect">
            <a:avLst/>
          </a:prstGeom>
          <a:ln>
            <a:solidFill>
              <a:schemeClr val="bg1"/>
            </a:solidFill>
          </a:ln>
          <a:effectLst/>
        </p:spPr>
      </p:pic>
      <p:sp>
        <p:nvSpPr>
          <p:cNvPr id="2" name="Title 1"/>
          <p:cNvSpPr>
            <a:spLocks noGrp="1"/>
          </p:cNvSpPr>
          <p:nvPr>
            <p:ph type="ctrTitle"/>
          </p:nvPr>
        </p:nvSpPr>
        <p:spPr>
          <a:xfrm>
            <a:off x="-2362200" y="-609735"/>
            <a:ext cx="4418365" cy="507176"/>
          </a:xfrm>
          <a:noFill/>
        </p:spPr>
        <p:txBody>
          <a:bodyPr anchor="ctr">
            <a:noAutofit/>
          </a:bodyPr>
          <a:lstStyle/>
          <a:p>
            <a:r>
              <a:rPr lang="en-US" sz="1800" b="1" i="1" dirty="0">
                <a:ln>
                  <a:solidFill>
                    <a:schemeClr val="tx1"/>
                  </a:solidFill>
                </a:ln>
                <a:solidFill>
                  <a:schemeClr val="bg1"/>
                </a:solidFill>
                <a:effectLst>
                  <a:reflection blurRad="6350" stA="50000" endA="300" endPos="50000" dist="29997" dir="5400000" sy="-100000" algn="bl" rotWithShape="0"/>
                </a:effectLst>
                <a:latin typeface="Century Gothic" panose="020B0502020202020204" pitchFamily="34" charset="0"/>
              </a:rPr>
              <a:t>Beautiful Home in Paddock Point</a:t>
            </a:r>
          </a:p>
        </p:txBody>
      </p:sp>
      <p:sp>
        <p:nvSpPr>
          <p:cNvPr id="3" name="Subtitle 2"/>
          <p:cNvSpPr>
            <a:spLocks noGrp="1"/>
          </p:cNvSpPr>
          <p:nvPr>
            <p:ph type="subTitle" idx="1"/>
          </p:nvPr>
        </p:nvSpPr>
        <p:spPr>
          <a:xfrm>
            <a:off x="0" y="4951662"/>
            <a:ext cx="9143999" cy="1107959"/>
          </a:xfrm>
        </p:spPr>
        <p:txBody>
          <a:bodyPr anchor="ctr">
            <a:noAutofit/>
          </a:bodyPr>
          <a:lstStyle/>
          <a:p>
            <a:r>
              <a:rPr lang="en-US" sz="1000" dirty="0">
                <a:solidFill>
                  <a:schemeClr val="tx1"/>
                </a:solidFill>
                <a:latin typeface="+mj-lt"/>
              </a:rPr>
              <a:t>Awesome home on sought after James Island this home has been tastefully updated this is a must see for your clients when you enter the front of the beautiful home you will noticed the beautiful landscaping as you walk through this home you will notice all the attention to details that makes a home complete from the kitchen with it new cabinets new granite countertops to the stainless steel appliances. the refrigerator is brand new also there is a large screened back porch and in the backyard you will find two storage buildings one which is 20.4 by 16.4 in size with many possibilities and two large grand oaks the yard is completely fenced in with a chain linked fence. The seller has spared no expense in the remodeling of the awesome home. The lovely home also has recess caned led lighting throughout the home the electric and wiring was updated new power gooseneck on roof. Very close to Folly Beach with lots of restaurants, shopping, and Parks the James Island County Park is just a few miles away with plenty of activities they have a very nice dog park also. So come and see the awesome home that is waiting for its new owner. !! Seller is motivated so bring us a Reasonable offer!!</a:t>
            </a:r>
            <a:endParaRPr lang="en-US" sz="1000" b="1" i="1" dirty="0">
              <a:solidFill>
                <a:schemeClr val="tx1"/>
              </a:solidFill>
              <a:latin typeface="+mj-lt"/>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a:t>Bruce Miller</a:t>
            </a:r>
          </a:p>
          <a:p>
            <a:pPr algn="ctr"/>
            <a:r>
              <a:rPr lang="en-US" sz="1600" dirty="0"/>
              <a:t>charlestownehomes@comcast.net | (843) 813-4591 | www.charlestonlifestyle.com</a:t>
            </a:r>
          </a:p>
          <a:p>
            <a:pPr algn="ctr"/>
            <a:r>
              <a:rPr lang="en-US" sz="1200" dirty="0"/>
              <a:t>Brand Name Real Estate | </a:t>
            </a:r>
            <a:r>
              <a:rPr lang="fr-FR" sz="1200" dirty="0"/>
              <a:t>4 </a:t>
            </a:r>
            <a:r>
              <a:rPr lang="fr-FR" sz="1200" dirty="0" err="1"/>
              <a:t>Carriage</a:t>
            </a:r>
            <a:r>
              <a:rPr lang="fr-FR" sz="1200" dirty="0"/>
              <a:t> Lane, Suite 106 | </a:t>
            </a:r>
            <a:r>
              <a:rPr lang="en-US" sz="1200" dirty="0"/>
              <a:t>Charleston, SC 29407</a:t>
            </a:r>
          </a:p>
        </p:txBody>
      </p:sp>
      <p:sp>
        <p:nvSpPr>
          <p:cNvPr id="15" name="Rectangle 14"/>
          <p:cNvSpPr/>
          <p:nvPr/>
        </p:nvSpPr>
        <p:spPr>
          <a:xfrm>
            <a:off x="2519028" y="3922693"/>
            <a:ext cx="6624971" cy="954107"/>
          </a:xfrm>
          <a:prstGeom prst="rect">
            <a:avLst/>
          </a:prstGeom>
        </p:spPr>
        <p:txBody>
          <a:bodyPr wrap="square" anchor="ctr">
            <a:spAutoFit/>
          </a:bodyPr>
          <a:lstStyle/>
          <a:p>
            <a:pPr algn="ctr"/>
            <a:r>
              <a:rPr lang="en-US" sz="2400" b="1" dirty="0">
                <a:latin typeface="Century Gothic" panose="020B0502020202020204" pitchFamily="34" charset="0"/>
              </a:rPr>
              <a:t>1266 Stone Post Road</a:t>
            </a:r>
            <a:br>
              <a:rPr lang="en-US" sz="2000" b="1" dirty="0">
                <a:latin typeface="Century Gothic" panose="020B0502020202020204" pitchFamily="34" charset="0"/>
              </a:rPr>
            </a:br>
            <a:r>
              <a:rPr lang="en-US" sz="1600" b="1" dirty="0">
                <a:latin typeface="Century Gothic" panose="020B0502020202020204" pitchFamily="34" charset="0"/>
              </a:rPr>
              <a:t>Old Orchard | Charleston, SC 29412</a:t>
            </a:r>
          </a:p>
          <a:p>
            <a:pPr algn="ctr"/>
            <a:r>
              <a:rPr lang="en-US" sz="1600" b="1" dirty="0">
                <a:latin typeface="Century Gothic" panose="020B0502020202020204" pitchFamily="34" charset="0"/>
              </a:rPr>
              <a:t>MLS# 20005395 | $344,500</a:t>
            </a:r>
            <a:endParaRPr lang="en-US" sz="1600" b="1" i="1" dirty="0">
              <a:latin typeface="Century Gothic" panose="020B0502020202020204" pitchFamily="34" charset="0"/>
            </a:endParaRPr>
          </a:p>
        </p:txBody>
      </p:sp>
      <p:sp>
        <p:nvSpPr>
          <p:cNvPr id="4" name="Rectangle 3"/>
          <p:cNvSpPr/>
          <p:nvPr/>
        </p:nvSpPr>
        <p:spPr>
          <a:xfrm>
            <a:off x="2519027" y="0"/>
            <a:ext cx="6624972" cy="507831"/>
          </a:xfrm>
          <a:prstGeom prst="rect">
            <a:avLst/>
          </a:prstGeom>
        </p:spPr>
        <p:txBody>
          <a:bodyPr wrap="square">
            <a:spAutoFit/>
          </a:bodyPr>
          <a:lstStyle/>
          <a:p>
            <a:pPr algn="ctr"/>
            <a:r>
              <a:rPr lang="en-US" sz="2700" b="1" i="1" dirty="0">
                <a:ln w="3175">
                  <a:solidFill>
                    <a:schemeClr val="bg2">
                      <a:lumMod val="25000"/>
                    </a:schemeClr>
                  </a:solidFill>
                  <a:prstDash val="solid"/>
                </a:ln>
                <a:solidFill>
                  <a:srgbClr val="FFFF00"/>
                </a:solidFill>
                <a:effectLst/>
              </a:rPr>
              <a:t>PRICE REDUCED &amp; COMMISSION INCREASED</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1686235"/>
            <a:ext cx="1098950" cy="732633"/>
          </a:xfrm>
          <a:prstGeom prst="rect">
            <a:avLst/>
          </a:prstGeom>
          <a:ln>
            <a:solidFill>
              <a:schemeClr val="bg1"/>
            </a:solidFill>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59514" y="1686235"/>
            <a:ext cx="1098950" cy="732633"/>
          </a:xfrm>
          <a:prstGeom prst="rect">
            <a:avLst/>
          </a:prstGeom>
          <a:ln>
            <a:solidFill>
              <a:schemeClr val="bg1"/>
            </a:solidFill>
          </a:ln>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2532794"/>
            <a:ext cx="1098950" cy="732633"/>
          </a:xfrm>
          <a:prstGeom prst="rect">
            <a:avLst/>
          </a:prstGeom>
          <a:ln>
            <a:solidFill>
              <a:schemeClr val="bg1"/>
            </a:solidFill>
          </a:ln>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9514" y="2532794"/>
            <a:ext cx="1098950" cy="732633"/>
          </a:xfrm>
          <a:prstGeom prst="rect">
            <a:avLst/>
          </a:prstGeom>
          <a:ln>
            <a:solidFill>
              <a:schemeClr val="bg1"/>
            </a:solidFill>
          </a:ln>
          <a:effectLst/>
        </p:spPr>
      </p:pic>
      <p:pic>
        <p:nvPicPr>
          <p:cNvPr id="18" name="Picture 17"/>
          <p:cNvPicPr>
            <a:picLocks noChangeAspect="1"/>
          </p:cNvPicPr>
          <p:nvPr/>
        </p:nvPicPr>
        <p:blipFill rotWithShape="1">
          <a:blip r:embed="rId9"/>
          <a:srcRect l="1202" t="20555" r="30552" b="11736"/>
          <a:stretch/>
        </p:blipFill>
        <p:spPr>
          <a:xfrm>
            <a:off x="9525000" y="62552"/>
            <a:ext cx="3476514" cy="1939203"/>
          </a:xfrm>
          <a:prstGeom prst="rect">
            <a:avLst/>
          </a:prstGeom>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286</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Beautiful Home in Paddock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Egret Lane</dc:title>
  <dc:creator>CVH360</dc:creator>
  <cp:lastModifiedBy>A. Thomas Price</cp:lastModifiedBy>
  <cp:revision>48</cp:revision>
  <dcterms:created xsi:type="dcterms:W3CDTF">2006-08-16T00:00:00Z</dcterms:created>
  <dcterms:modified xsi:type="dcterms:W3CDTF">2020-07-16T18:29:57Z</dcterms:modified>
</cp:coreProperties>
</file>