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93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005327"/>
            <a:ext cx="2590800" cy="852672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Adobe Garamond Pro" panose="02020502060506020403" pitchFamily="18" charset="0"/>
              </a:rPr>
              <a:t>William S. Smith, Broker</a:t>
            </a:r>
            <a:br>
              <a:rPr lang="en-US" sz="1400" dirty="0">
                <a:latin typeface="Adobe Garamond Pro" panose="02020502060506020403" pitchFamily="18" charset="0"/>
              </a:rPr>
            </a:br>
            <a:r>
              <a:rPr lang="en-US" sz="1600" dirty="0">
                <a:latin typeface="Adobe Garamond Pro" panose="02020502060506020403" pitchFamily="18" charset="0"/>
              </a:rPr>
              <a:t>wssmith@hartnettrealty.com</a:t>
            </a:r>
            <a:br>
              <a:rPr lang="en-US" sz="1600" dirty="0">
                <a:latin typeface="Adobe Garamond Pro" panose="02020502060506020403" pitchFamily="18" charset="0"/>
              </a:rPr>
            </a:br>
            <a:r>
              <a:rPr lang="en-US" sz="1600" dirty="0">
                <a:latin typeface="Adobe Garamond Pro" panose="02020502060506020403" pitchFamily="18" charset="0"/>
              </a:rPr>
              <a:t>843-906-5620</a:t>
            </a:r>
            <a:endParaRPr lang="en-US" sz="1400" dirty="0">
              <a:latin typeface="Adobe Garamond Pro" panose="020205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97556"/>
            <a:ext cx="9129884" cy="722410"/>
          </a:xfrm>
        </p:spPr>
        <p:txBody>
          <a:bodyPr anchor="ctr">
            <a:no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aramond Pro" panose="02020502060506020403" pitchFamily="18" charset="0"/>
              </a:rPr>
              <a:t>STUNNING 5 Bedroom, 3.5 Bath Home in the Hunt Club Section of West Ashley. This Meticulously Maintained Home Boasts of Newer 3/4'' Hardwood Flooring Throughout the Main Level, Remodeled Bathrooms, Fresh Exterior Paint, New Roof (December 2021). Enjoy this Sophisticated Suburban Residence with a Serene Park-like Backyard Situated on a 12,818 sq. ft. Lot. Highlights of the Home include Cathedral Ceilings, Dual Zone Central AC, Formal Dining Room, Great Room, Breakfast Nook, Two Pantries, Fire Place, Screened-in Rear Patio, Two Car Garage with Interior Access and much more.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r="831"/>
          <a:stretch/>
        </p:blipFill>
        <p:spPr>
          <a:xfrm>
            <a:off x="1347828" y="-2"/>
            <a:ext cx="7796172" cy="5288282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358731" y="0"/>
            <a:ext cx="77852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2400" i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Price Reduction in Hunt Club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25" y="6005327"/>
            <a:ext cx="2880575" cy="4716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0CA019-6B62-4A5D-B334-0CD11868E6EA}"/>
              </a:ext>
            </a:extLst>
          </p:cNvPr>
          <p:cNvSpPr/>
          <p:nvPr/>
        </p:nvSpPr>
        <p:spPr>
          <a:xfrm>
            <a:off x="1358731" y="4272617"/>
            <a:ext cx="77852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</a:rPr>
              <a:t>1267 White Tail Path</a:t>
            </a:r>
          </a:p>
          <a:p>
            <a:pPr algn="ctr"/>
            <a:r>
              <a:rPr lang="en-US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</a:rPr>
              <a:t>Hunt Club Phase II | Charleston, SC 29414</a:t>
            </a:r>
          </a:p>
          <a:p>
            <a:pPr algn="ctr"/>
            <a:r>
              <a:rPr lang="en-US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</a:rPr>
              <a:t>MLS# 22017595 | </a:t>
            </a:r>
            <a:r>
              <a:rPr lang="en-US" b="1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</a:rPr>
              <a:t>$588,000</a:t>
            </a:r>
            <a:endParaRPr lang="en-US" b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BA93D0-29A4-4B08-B282-8CEC407CF2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" y="0"/>
            <a:ext cx="1302520" cy="868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9919DB-EA21-4C03-87C5-239C405520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" y="883920"/>
            <a:ext cx="1302536" cy="8686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CC5500-CA09-46A1-BDB9-6BFD002EA1C0}"/>
              </a:ext>
            </a:extLst>
          </p:cNvPr>
          <p:cNvSpPr/>
          <p:nvPr/>
        </p:nvSpPr>
        <p:spPr>
          <a:xfrm>
            <a:off x="6263425" y="6427113"/>
            <a:ext cx="28903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dobe Garamond Pro" panose="02020502060506020403" pitchFamily="18" charset="0"/>
              </a:rPr>
              <a:t>PO Box 2538</a:t>
            </a:r>
          </a:p>
          <a:p>
            <a:pPr algn="ctr"/>
            <a:r>
              <a:rPr lang="en-US" sz="1100" dirty="0">
                <a:latin typeface="Adobe Garamond Pro" panose="02020502060506020403" pitchFamily="18" charset="0"/>
              </a:rPr>
              <a:t>Mt. </a:t>
            </a:r>
            <a:r>
              <a:rPr lang="en-US" sz="1100">
                <a:latin typeface="Adobe Garamond Pro" panose="02020502060506020403" pitchFamily="18" charset="0"/>
              </a:rPr>
              <a:t>Pleasant 29465</a:t>
            </a:r>
            <a:endParaRPr lang="en-US" sz="11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54DE08-0885-4402-8440-921EF8678D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" y="1767840"/>
            <a:ext cx="1302555" cy="868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F44939-A31C-4DC1-A898-91C8990C31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" y="2651760"/>
            <a:ext cx="1302549" cy="868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F06666-15C2-4E3F-B8FA-0E1C4B8B66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" y="3535680"/>
            <a:ext cx="1302306" cy="868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A3465B-04EB-4DC3-803E-C5CFE84586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19600"/>
            <a:ext cx="130302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6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153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Garamond Pro</vt:lpstr>
      <vt:lpstr>Adobe Garamond Pro Bold</vt:lpstr>
      <vt:lpstr>Arial</vt:lpstr>
      <vt:lpstr>Calibri</vt:lpstr>
      <vt:lpstr>Office Theme</vt:lpstr>
      <vt:lpstr>William S. Smith, Broker wssmith@hartnettrealty.com 843-906-5620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S. Smith, Broker Hartnett Realty Co., Inc. 134 Meeting St, Chas, SC 29401 wssmith@hartnettrealty.com (843) 723-7222</dc:title>
  <dc:creator>CVH360</dc:creator>
  <cp:lastModifiedBy>A. Thomas Price</cp:lastModifiedBy>
  <cp:revision>32</cp:revision>
  <dcterms:created xsi:type="dcterms:W3CDTF">2006-08-16T00:00:00Z</dcterms:created>
  <dcterms:modified xsi:type="dcterms:W3CDTF">2022-08-24T23:07:34Z</dcterms:modified>
</cp:coreProperties>
</file>