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5324" y="5880869"/>
            <a:ext cx="7646346" cy="707886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dirty="0">
                <a:latin typeface="Cambria" panose="02040503050406030204" pitchFamily="18" charset="0"/>
              </a:rPr>
              <a:t>Wonderful home in a charming community with</a:t>
            </a:r>
            <a:br>
              <a:rPr lang="en-US" dirty="0">
                <a:latin typeface="Cambria" panose="02040503050406030204" pitchFamily="18" charset="0"/>
              </a:rPr>
            </a:br>
            <a:r>
              <a:rPr lang="en-US" dirty="0">
                <a:latin typeface="Cambria" panose="02040503050406030204" pitchFamily="18" charset="0"/>
              </a:rPr>
              <a:t>tree-lined streets and picket fences!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297" y="1265666"/>
            <a:ext cx="4724400" cy="3541453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4583" y="4807118"/>
            <a:ext cx="6147828" cy="755481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1268 Fallen Oak Drive</a:t>
            </a:r>
            <a:br>
              <a:rPr lang="en-US" sz="2400" b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</a:b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Mt Pleasant | MLS# 17017344 | $339,000</a:t>
            </a:r>
            <a:endParaRPr lang="en-US" sz="1600" b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9220200"/>
            <a:ext cx="7772400" cy="8463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Beth Ryan</a:t>
            </a:r>
          </a:p>
          <a:p>
            <a:r>
              <a:rPr lang="pt-BR" sz="11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(843) 375-2776 - O</a:t>
            </a:r>
          </a:p>
          <a:p>
            <a:r>
              <a:rPr lang="pt-BR" sz="11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(843) 214-5063 - M</a:t>
            </a:r>
          </a:p>
          <a:p>
            <a:r>
              <a:rPr lang="pt-BR" sz="11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beth.ryan@cbcarolinas.com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11029" y="9274061"/>
            <a:ext cx="776137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5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Coldwell Banker Residential Brokerage</a:t>
            </a:r>
          </a:p>
          <a:p>
            <a:pPr algn="r"/>
            <a:r>
              <a:rPr lang="en-US" sz="105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1127 </a:t>
            </a:r>
            <a:r>
              <a:rPr lang="en-US" sz="1050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Queensborough</a:t>
            </a:r>
            <a:r>
              <a:rPr lang="en-US" sz="105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Blvd</a:t>
            </a:r>
          </a:p>
          <a:p>
            <a:pPr algn="r"/>
            <a:r>
              <a:rPr lang="en-US" sz="105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Suite 103</a:t>
            </a:r>
          </a:p>
          <a:p>
            <a:pPr algn="r"/>
            <a:r>
              <a:rPr lang="en-US" sz="105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Mt Pleasant, SC 29464</a:t>
            </a:r>
            <a:endParaRPr lang="en-US" sz="9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98" y="2737"/>
            <a:ext cx="7772399" cy="89255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Price reduced!</a:t>
            </a:r>
          </a:p>
          <a:p>
            <a:pPr algn="ctr"/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Cul-De-Sac home for $339k in Mount Pleasant!</a:t>
            </a:r>
            <a:endParaRPr lang="en-US" sz="18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700" y="1265667"/>
            <a:ext cx="1295970" cy="96926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24" y="2374435"/>
            <a:ext cx="1295970" cy="97197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700" y="4590622"/>
            <a:ext cx="1295970" cy="97197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700" y="2373081"/>
            <a:ext cx="1295970" cy="97197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700" y="3483209"/>
            <a:ext cx="1295970" cy="96926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2" descr="http://www.charlestonvirtualhomes.com/images/logos/CB_United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0335" y="9338593"/>
            <a:ext cx="1076325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24" y="3483203"/>
            <a:ext cx="1295969" cy="97063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24" y="4590623"/>
            <a:ext cx="1295969" cy="97197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24" y="1265667"/>
            <a:ext cx="1295970" cy="971978"/>
          </a:xfrm>
          <a:prstGeom prst="rect">
            <a:avLst/>
          </a:prstGeom>
          <a:ln>
            <a:noFill/>
          </a:ln>
          <a:effectLst/>
        </p:spPr>
      </p:pic>
      <p:sp>
        <p:nvSpPr>
          <p:cNvPr id="9" name="Rectangle 8"/>
          <p:cNvSpPr/>
          <p:nvPr/>
        </p:nvSpPr>
        <p:spPr>
          <a:xfrm>
            <a:off x="65324" y="6642616"/>
            <a:ext cx="7646346" cy="182210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</a:rPr>
              <a:t>3br / 2.5 </a:t>
            </a:r>
            <a:r>
              <a:rPr lang="en-US" sz="1600" dirty="0" err="1">
                <a:latin typeface="Cambria" panose="02040503050406030204" pitchFamily="18" charset="0"/>
              </a:rPr>
              <a:t>ba</a:t>
            </a:r>
            <a:r>
              <a:rPr lang="en-US" sz="1600" dirty="0">
                <a:latin typeface="Cambria" panose="02040503050406030204" pitchFamily="18" charset="0"/>
              </a:rPr>
              <a:t> / 1700 sf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</a:rPr>
              <a:t>NEW </a:t>
            </a:r>
            <a:r>
              <a:rPr lang="en-US" sz="1600" dirty="0" err="1">
                <a:latin typeface="Cambria" panose="02040503050406030204" pitchFamily="18" charset="0"/>
              </a:rPr>
              <a:t>hvac</a:t>
            </a:r>
            <a:r>
              <a:rPr lang="en-US" sz="1600" dirty="0">
                <a:latin typeface="Cambria" panose="02040503050406030204" pitchFamily="18" charset="0"/>
              </a:rPr>
              <a:t> system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</a:rPr>
              <a:t>NEW flooring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</a:rPr>
              <a:t>Fireplace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</a:rPr>
              <a:t>Upstairs laundry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</a:rPr>
              <a:t>Screened in porch and full front porch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</a:rPr>
              <a:t>Minutes to beaches and down town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</a:rPr>
              <a:t>Walking distance to shopping, restaurants, doctors, dentists, and more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</a:rPr>
              <a:t>X flood zone – no flood insurance required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600" dirty="0">
                <a:latin typeface="Cambria" panose="02040503050406030204" pitchFamily="18" charset="0"/>
              </a:rPr>
              <a:t>Zoned Laing Middle (#1 STEM) and Jennie Moore Elementary</a:t>
            </a:r>
          </a:p>
        </p:txBody>
      </p: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653</TotalTime>
  <Words>112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Wingdings</vt:lpstr>
      <vt:lpstr>Office Theme</vt:lpstr>
      <vt:lpstr>1268 Fallen Oak Drive Mt Pleasant | MLS# 17017344 | $339,000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69</cp:revision>
  <dcterms:created xsi:type="dcterms:W3CDTF">2006-08-16T00:00:00Z</dcterms:created>
  <dcterms:modified xsi:type="dcterms:W3CDTF">2017-07-27T11:44:30Z</dcterms:modified>
</cp:coreProperties>
</file>