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5324" y="5880869"/>
            <a:ext cx="7646346" cy="40011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Charming community with tree-lined streets!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97" y="1265666"/>
            <a:ext cx="4724400" cy="354145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583" y="4807118"/>
            <a:ext cx="6147828" cy="755481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1268 Fallen Oak Drive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Mt Pleasant | MLS# 17017344 | $331,500</a:t>
            </a:r>
            <a:endParaRPr lang="en-US" sz="16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220200"/>
            <a:ext cx="7772400" cy="8463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 Ryan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375-2776 - O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214-5063 - M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beth.ryan@cbcarolinas.com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29" y="9274061"/>
            <a:ext cx="77613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Blvd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Suite 103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Mt Pleasant, SC 29464</a:t>
            </a:r>
            <a:endParaRPr lang="en-US" sz="9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8" y="76200"/>
            <a:ext cx="7772399" cy="101566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Reduced!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Cul-de-sac home in Mount Pleasant $331,500! </a:t>
            </a:r>
            <a:endParaRPr lang="en-US" sz="1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1265667"/>
            <a:ext cx="1295970" cy="9692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2374435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4590622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2373081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3483209"/>
            <a:ext cx="1295970" cy="9692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2" descr="http://www.charlestonvirtualhomes.com/images/logos/CB_Unite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335" y="9338593"/>
            <a:ext cx="10763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3483203"/>
            <a:ext cx="1295969" cy="97063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4590623"/>
            <a:ext cx="1295969" cy="9719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1265667"/>
            <a:ext cx="1295970" cy="9719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Rectangle 8"/>
          <p:cNvSpPr/>
          <p:nvPr/>
        </p:nvSpPr>
        <p:spPr>
          <a:xfrm>
            <a:off x="65324" y="6642616"/>
            <a:ext cx="7646346" cy="182210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Laurel Grove in Mount Pleasant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3br / 2.5 </a:t>
            </a:r>
            <a:r>
              <a:rPr lang="en-US" sz="1600" dirty="0" err="1">
                <a:latin typeface="Cambria" panose="02040503050406030204" pitchFamily="18" charset="0"/>
              </a:rPr>
              <a:t>ba</a:t>
            </a:r>
            <a:r>
              <a:rPr lang="en-US" sz="1600" dirty="0">
                <a:latin typeface="Cambria" panose="02040503050406030204" pitchFamily="18" charset="0"/>
              </a:rPr>
              <a:t> / 1700 sf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NEW HVAC system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NEW flooring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Fireplace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Upstairs laundry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Screened in porch and full front porch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Walk to shopping, restaurants, doctors, dentists, and more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Minutes to beaches and down town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X flood zone – no flood insurance required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Zoned Laing Middle (#1 STEM) and Jennie Moore Elementary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114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1268 Fallen Oak Drive Mt Pleasant | MLS# 17017344 | $331,500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72</cp:revision>
  <dcterms:created xsi:type="dcterms:W3CDTF">2006-08-16T00:00:00Z</dcterms:created>
  <dcterms:modified xsi:type="dcterms:W3CDTF">2017-08-13T15:55:59Z</dcterms:modified>
</cp:coreProperties>
</file>