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100000">
              <a:schemeClr val="bg2"/>
            </a:gs>
          </a:gsLst>
          <a:lin ang="16200000" scaled="0"/>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0725" y="2819400"/>
            <a:ext cx="4712833" cy="6221595"/>
          </a:xfrm>
        </p:spPr>
        <p:txBody>
          <a:bodyPr anchor="ctr">
            <a:noAutofit/>
          </a:bodyPr>
          <a:lstStyle/>
          <a:p>
            <a:pPr>
              <a:lnSpc>
                <a:spcPct val="170000"/>
              </a:lnSpc>
            </a:pPr>
            <a:r>
              <a:rPr lang="en-US" sz="1400" dirty="0">
                <a:solidFill>
                  <a:schemeClr val="bg2">
                    <a:lumMod val="50000"/>
                  </a:schemeClr>
                </a:solidFill>
                <a:latin typeface="Century Gothic" panose="020B0502020202020204" pitchFamily="34" charset="0"/>
              </a:rPr>
              <a:t>If you love open space both inside and out then you have to come see this 5 (2 acres are cleared) acre /2337 square foot modular home for it is truly a unique piece of property. As you approach the home, a wide and long driveway greets you, yet notice how secluded it is. As you enter this 3 bedroom house see how easily it flows from one room to the next. The kitchen is fabulous! The master bedroom and bath is luxurious. Fireplace is in the family room. Big living room as you come in. If 2300 sq. ft. isn't enough on one floor, there is a second floor ready to be finished - plumbing and electrical are there and ready to be finished. So bring the family and pets and enjoy the space and solitude that this property delivers. Metal gates in the back do not convey. Property sold "as is".</a:t>
            </a:r>
            <a:endParaRPr lang="en-US" sz="1400" b="1" i="1" dirty="0">
              <a:solidFill>
                <a:schemeClr val="bg2">
                  <a:lumMod val="50000"/>
                </a:schemeClr>
              </a:solidFill>
              <a:latin typeface="Century Gothic" panose="020B0502020202020204" pitchFamily="34" charset="0"/>
            </a:endParaRPr>
          </a:p>
        </p:txBody>
      </p:sp>
      <p:sp>
        <p:nvSpPr>
          <p:cNvPr id="4" name="Rectangle 3"/>
          <p:cNvSpPr/>
          <p:nvPr/>
        </p:nvSpPr>
        <p:spPr>
          <a:xfrm>
            <a:off x="77202" y="84024"/>
            <a:ext cx="7632605" cy="2554545"/>
          </a:xfrm>
          <a:prstGeom prst="rect">
            <a:avLst/>
          </a:prstGeom>
        </p:spPr>
        <p:txBody>
          <a:bodyPr wrap="square">
            <a:spAutoFit/>
          </a:bodyPr>
          <a:lstStyle/>
          <a:p>
            <a:pPr algn="r"/>
            <a:r>
              <a:rPr lang="en-US" sz="2800" b="1" dirty="0">
                <a:effectLst>
                  <a:outerShdw blurRad="38100" dist="38100" dir="2700000" algn="tl">
                    <a:srgbClr val="000000">
                      <a:alpha val="43137"/>
                    </a:srgbClr>
                  </a:outerShdw>
                </a:effectLst>
                <a:latin typeface="Century Gothic" panose="020B0502020202020204" pitchFamily="34" charset="0"/>
              </a:rPr>
              <a:t>126 Brown </a:t>
            </a:r>
            <a:r>
              <a:rPr lang="en-US" sz="2800" b="1" dirty="0" smtClean="0">
                <a:effectLst>
                  <a:outerShdw blurRad="38100" dist="38100" dir="2700000" algn="tl">
                    <a:srgbClr val="000000">
                      <a:alpha val="43137"/>
                    </a:srgbClr>
                  </a:outerShdw>
                </a:effectLst>
                <a:latin typeface="Century Gothic" panose="020B0502020202020204" pitchFamily="34" charset="0"/>
              </a:rPr>
              <a:t>Loop</a:t>
            </a:r>
          </a:p>
          <a:p>
            <a:pPr algn="r"/>
            <a:endParaRPr lang="en-US" sz="1600" b="1" dirty="0" smtClean="0">
              <a:effectLst>
                <a:outerShdw blurRad="38100" dist="38100" dir="2700000" algn="tl">
                  <a:srgbClr val="000000">
                    <a:alpha val="43137"/>
                  </a:srgbClr>
                </a:outerShdw>
              </a:effectLst>
              <a:latin typeface="Century Gothic" panose="020B0502020202020204" pitchFamily="34" charset="0"/>
            </a:endParaRPr>
          </a:p>
          <a:p>
            <a:pPr algn="r"/>
            <a:r>
              <a:rPr lang="en-US" b="1" dirty="0">
                <a:effectLst>
                  <a:outerShdw blurRad="38100" dist="38100" dir="2700000" algn="tl">
                    <a:srgbClr val="000000">
                      <a:alpha val="43137"/>
                    </a:srgbClr>
                  </a:outerShdw>
                </a:effectLst>
                <a:latin typeface="Century Gothic" panose="020B0502020202020204" pitchFamily="34" charset="0"/>
              </a:rPr>
              <a:t>Shortcut R</a:t>
            </a:r>
          </a:p>
          <a:p>
            <a:pPr algn="r"/>
            <a:r>
              <a:rPr lang="en-US" b="1" dirty="0" err="1">
                <a:effectLst>
                  <a:outerShdw blurRad="38100" dist="38100" dir="2700000" algn="tl">
                    <a:srgbClr val="000000">
                      <a:alpha val="43137"/>
                    </a:srgbClr>
                  </a:outerShdw>
                </a:effectLst>
                <a:latin typeface="Century Gothic" panose="020B0502020202020204" pitchFamily="34" charset="0"/>
              </a:rPr>
              <a:t>Harleyville</a:t>
            </a:r>
            <a:r>
              <a:rPr lang="en-US" b="1" dirty="0">
                <a:effectLst>
                  <a:outerShdw blurRad="38100" dist="38100" dir="2700000" algn="tl">
                    <a:srgbClr val="000000">
                      <a:alpha val="43137"/>
                    </a:srgbClr>
                  </a:outerShdw>
                </a:effectLst>
                <a:latin typeface="Century Gothic" panose="020B0502020202020204" pitchFamily="34" charset="0"/>
              </a:rPr>
              <a:t>, SC 29448</a:t>
            </a:r>
          </a:p>
          <a:p>
            <a:pPr algn="r"/>
            <a:r>
              <a:rPr lang="en-US" b="1" dirty="0">
                <a:effectLst>
                  <a:outerShdw blurRad="38100" dist="38100" dir="2700000" algn="tl">
                    <a:srgbClr val="000000">
                      <a:alpha val="43137"/>
                    </a:srgbClr>
                  </a:outerShdw>
                </a:effectLst>
                <a:latin typeface="Century Gothic" panose="020B0502020202020204" pitchFamily="34" charset="0"/>
              </a:rPr>
              <a:t>MLS# 15030271</a:t>
            </a:r>
          </a:p>
          <a:p>
            <a:pPr algn="r"/>
            <a:r>
              <a:rPr lang="en-US" b="1" dirty="0">
                <a:effectLst>
                  <a:outerShdw blurRad="38100" dist="38100" dir="2700000" algn="tl">
                    <a:srgbClr val="000000">
                      <a:alpha val="43137"/>
                    </a:srgbClr>
                  </a:outerShdw>
                </a:effectLst>
                <a:latin typeface="Century Gothic" panose="020B0502020202020204" pitchFamily="34" charset="0"/>
              </a:rPr>
              <a:t>$</a:t>
            </a:r>
            <a:r>
              <a:rPr lang="en-US" b="1" dirty="0" smtClean="0">
                <a:effectLst>
                  <a:outerShdw blurRad="38100" dist="38100" dir="2700000" algn="tl">
                    <a:srgbClr val="000000">
                      <a:alpha val="43137"/>
                    </a:srgbClr>
                  </a:outerShdw>
                </a:effectLst>
                <a:latin typeface="Century Gothic" panose="020B0502020202020204" pitchFamily="34" charset="0"/>
              </a:rPr>
              <a:t>236,000</a:t>
            </a:r>
          </a:p>
          <a:p>
            <a:pPr algn="r"/>
            <a:endParaRPr lang="en-US" b="1" dirty="0" smtClean="0">
              <a:effectLst>
                <a:outerShdw blurRad="38100" dist="38100" dir="2700000" algn="tl">
                  <a:srgbClr val="000000">
                    <a:alpha val="43137"/>
                  </a:srgbClr>
                </a:outerShdw>
              </a:effectLst>
              <a:latin typeface="Century Gothic" panose="020B0502020202020204" pitchFamily="34" charset="0"/>
            </a:endParaRPr>
          </a:p>
          <a:p>
            <a:pPr algn="r"/>
            <a:r>
              <a:rPr lang="en-US" sz="1600" b="1" dirty="0" smtClean="0">
                <a:effectLst>
                  <a:outerShdw blurRad="38100" dist="38100" dir="2700000" algn="tl">
                    <a:srgbClr val="000000">
                      <a:alpha val="43137"/>
                    </a:srgbClr>
                  </a:outerShdw>
                </a:effectLst>
                <a:latin typeface="Century Gothic" panose="020B0502020202020204" pitchFamily="34" charset="0"/>
              </a:rPr>
              <a:t>3 </a:t>
            </a:r>
            <a:r>
              <a:rPr lang="en-US" sz="1600" b="1" dirty="0" smtClean="0">
                <a:effectLst>
                  <a:outerShdw blurRad="38100" dist="38100" dir="2700000" algn="tl">
                    <a:srgbClr val="000000">
                      <a:alpha val="43137"/>
                    </a:srgbClr>
                  </a:outerShdw>
                </a:effectLst>
                <a:latin typeface="Century Gothic" panose="020B0502020202020204" pitchFamily="34" charset="0"/>
              </a:rPr>
              <a:t>Bedrooms | 2  Baths | </a:t>
            </a:r>
            <a:r>
              <a:rPr lang="en-US" sz="1600" b="1" dirty="0" smtClean="0">
                <a:effectLst>
                  <a:outerShdw blurRad="38100" dist="38100" dir="2700000" algn="tl">
                    <a:srgbClr val="000000">
                      <a:alpha val="43137"/>
                    </a:srgbClr>
                  </a:outerShdw>
                </a:effectLst>
                <a:latin typeface="Century Gothic" panose="020B0502020202020204" pitchFamily="34" charset="0"/>
              </a:rPr>
              <a:t>2,337 </a:t>
            </a:r>
            <a:r>
              <a:rPr lang="en-US" sz="1600" b="1" dirty="0" err="1" smtClean="0">
                <a:effectLst>
                  <a:outerShdw blurRad="38100" dist="38100" dir="2700000" algn="tl">
                    <a:srgbClr val="000000">
                      <a:alpha val="43137"/>
                    </a:srgbClr>
                  </a:outerShdw>
                </a:effectLst>
                <a:latin typeface="Century Gothic" panose="020B0502020202020204" pitchFamily="34" charset="0"/>
              </a:rPr>
              <a:t>Sq</a:t>
            </a:r>
            <a:r>
              <a:rPr lang="en-US" sz="1600" b="1" dirty="0" smtClean="0">
                <a:effectLst>
                  <a:outerShdw blurRad="38100" dist="38100" dir="2700000" algn="tl">
                    <a:srgbClr val="000000">
                      <a:alpha val="43137"/>
                    </a:srgbClr>
                  </a:outerShdw>
                </a:effectLst>
                <a:latin typeface="Century Gothic" panose="020B0502020202020204" pitchFamily="34" charset="0"/>
              </a:rPr>
              <a:t> Ft</a:t>
            </a:r>
            <a:endParaRPr lang="en-US" sz="1600" b="1" dirty="0">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7924800" y="1295400"/>
            <a:ext cx="4186300" cy="707886"/>
          </a:xfrm>
          <a:prstGeom prst="rect">
            <a:avLst/>
          </a:prstGeom>
        </p:spPr>
        <p:txBody>
          <a:bodyPr wrap="square">
            <a:spAutoFit/>
          </a:bodyPr>
          <a:lstStyle/>
          <a:p>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Charming </a:t>
            </a: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&amp;</a:t>
            </a:r>
            <a:b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br>
            <a:r>
              <a:rPr lang="en-US"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Comfortable </a:t>
            </a:r>
            <a:r>
              <a:rPr lang="en-US" b="1" i="1" dirty="0">
                <a:solidFill>
                  <a:schemeClr val="bg1"/>
                </a:solidFill>
                <a:effectLst>
                  <a:outerShdw blurRad="38100" dist="38100" dir="2700000" algn="tl">
                    <a:srgbClr val="000000">
                      <a:alpha val="43137"/>
                    </a:srgbClr>
                  </a:outerShdw>
                </a:effectLst>
                <a:latin typeface="Palatino Linotype" panose="02040502050505030304" pitchFamily="18" charset="0"/>
              </a:rPr>
              <a:t>Living</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202" y="101655"/>
            <a:ext cx="3726126" cy="2487538"/>
          </a:xfrm>
          <a:prstGeom prst="rect">
            <a:avLst/>
          </a:prstGeom>
          <a:noFill/>
          <a:ln w="28575">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 y="922972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9290119"/>
            <a:ext cx="2462240" cy="707886"/>
          </a:xfrm>
          <a:prstGeom prst="rect">
            <a:avLst/>
          </a:prstGeom>
        </p:spPr>
        <p:txBody>
          <a:bodyPr wrap="square">
            <a:spAutoFit/>
          </a:bodyPr>
          <a:lstStyle/>
          <a:p>
            <a:pPr algn="ctr"/>
            <a:r>
              <a:rPr lang="en-US" sz="1600" b="1" dirty="0">
                <a:solidFill>
                  <a:schemeClr val="bg2">
                    <a:lumMod val="50000"/>
                  </a:schemeClr>
                </a:solidFill>
                <a:latin typeface="Century Gothic" panose="020B0502020202020204" pitchFamily="34" charset="0"/>
              </a:rPr>
              <a:t>Liz &amp; Bob Simonds</a:t>
            </a:r>
          </a:p>
          <a:p>
            <a:pPr algn="ctr"/>
            <a:r>
              <a:rPr lang="en-US" sz="1200" dirty="0">
                <a:solidFill>
                  <a:schemeClr val="bg2">
                    <a:lumMod val="50000"/>
                  </a:schemeClr>
                </a:solidFill>
                <a:latin typeface="Century Gothic" panose="020B0502020202020204" pitchFamily="34" charset="0"/>
              </a:rPr>
              <a:t>843-437-9696</a:t>
            </a:r>
          </a:p>
          <a:p>
            <a:pPr algn="ctr"/>
            <a:r>
              <a:rPr lang="en-US" sz="1200" dirty="0">
                <a:solidFill>
                  <a:schemeClr val="bg2">
                    <a:lumMod val="50000"/>
                  </a:schemeClr>
                </a:solidFill>
                <a:latin typeface="Century Gothic" panose="020B0502020202020204" pitchFamily="34" charset="0"/>
              </a:rPr>
              <a:t>lizandbob@agentowned.com</a:t>
            </a:r>
          </a:p>
        </p:txBody>
      </p:sp>
      <p:sp>
        <p:nvSpPr>
          <p:cNvPr id="7" name="Rectangle 6"/>
          <p:cNvSpPr/>
          <p:nvPr/>
        </p:nvSpPr>
        <p:spPr>
          <a:xfrm>
            <a:off x="5259596" y="9436313"/>
            <a:ext cx="2459736" cy="415498"/>
          </a:xfrm>
          <a:prstGeom prst="rect">
            <a:avLst/>
          </a:prstGeom>
        </p:spPr>
        <p:txBody>
          <a:bodyPr wrap="square">
            <a:spAutoFit/>
          </a:bodyPr>
          <a:lstStyle/>
          <a:p>
            <a:pPr algn="ctr"/>
            <a:r>
              <a:rPr lang="en-US" sz="700" dirty="0" smtClean="0">
                <a:solidFill>
                  <a:schemeClr val="bg2">
                    <a:lumMod val="50000"/>
                  </a:schemeClr>
                </a:solidFill>
                <a:latin typeface="Century Gothic" panose="020B0502020202020204" pitchFamily="34" charset="0"/>
              </a:rPr>
              <a:t>AGENTOWNED </a:t>
            </a:r>
            <a:r>
              <a:rPr lang="en-US" sz="700" dirty="0">
                <a:solidFill>
                  <a:schemeClr val="bg2">
                    <a:lumMod val="50000"/>
                  </a:schemeClr>
                </a:solidFill>
                <a:latin typeface="Century Gothic" panose="020B0502020202020204" pitchFamily="34" charset="0"/>
              </a:rPr>
              <a:t>REALTY CO. PREMIER GROUP, INC. </a:t>
            </a:r>
          </a:p>
          <a:p>
            <a:pPr algn="ctr"/>
            <a:r>
              <a:rPr lang="en-US" sz="700" dirty="0">
                <a:solidFill>
                  <a:schemeClr val="bg2">
                    <a:lumMod val="50000"/>
                  </a:schemeClr>
                </a:solidFill>
                <a:latin typeface="Century Gothic" panose="020B0502020202020204" pitchFamily="34" charset="0"/>
              </a:rPr>
              <a:t>141-A N. MAIN STREET </a:t>
            </a:r>
          </a:p>
          <a:p>
            <a:pPr algn="ctr"/>
            <a:r>
              <a:rPr lang="en-US" sz="700" dirty="0">
                <a:solidFill>
                  <a:schemeClr val="bg2">
                    <a:lumMod val="50000"/>
                  </a:schemeClr>
                </a:solidFill>
                <a:latin typeface="Century Gothic" panose="020B0502020202020204" pitchFamily="34" charset="0"/>
              </a:rPr>
              <a:t>SUMMERVILLE, SC 29483 </a:t>
            </a:r>
          </a:p>
        </p:txBody>
      </p:sp>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9687880"/>
            <a:ext cx="341766" cy="3417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rot="20008423">
            <a:off x="-2546449" y="2555610"/>
            <a:ext cx="2511296" cy="954107"/>
          </a:xfrm>
          <a:prstGeom prst="rect">
            <a:avLst/>
          </a:prstGeom>
        </p:spPr>
        <p:txBody>
          <a:bodyPr wrap="square">
            <a:spAutoFit/>
          </a:bodyPr>
          <a:lstStyle/>
          <a:p>
            <a:pPr algn="ctr"/>
            <a:r>
              <a:rPr lang="en-US" sz="2800" b="1" i="1" dirty="0" smtClean="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Available</a:t>
            </a:r>
          </a:p>
          <a:p>
            <a:pPr algn="ctr"/>
            <a:r>
              <a:rPr lang="en-US" sz="2800" b="1" i="1" dirty="0" smtClean="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Nov 1st!</a:t>
            </a:r>
            <a:endParaRPr lang="en-US" sz="2800" i="1" dirty="0">
              <a:ln>
                <a:solidFill>
                  <a:srgbClr val="002060"/>
                </a:solidFill>
              </a:ln>
              <a:solidFill>
                <a:srgbClr val="FFFF00"/>
              </a:solidFill>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202" y="4160245"/>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202" y="6694984"/>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202" y="2892875"/>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53676" y="2892875"/>
            <a:ext cx="1443525" cy="96368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202" y="5427615"/>
            <a:ext cx="1443524" cy="96368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53677" y="4160247"/>
            <a:ext cx="1443524" cy="96368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53677" y="6694987"/>
            <a:ext cx="1443524" cy="96368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7202" y="7962354"/>
            <a:ext cx="1443524" cy="96368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3677" y="7962357"/>
            <a:ext cx="1443524" cy="96368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7"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53677" y="5427617"/>
            <a:ext cx="1443524" cy="96368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226</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18</cp:revision>
  <dcterms:created xsi:type="dcterms:W3CDTF">2006-08-16T00:00:00Z</dcterms:created>
  <dcterms:modified xsi:type="dcterms:W3CDTF">2015-12-07T14:02:05Z</dcterms:modified>
</cp:coreProperties>
</file>