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1992" y="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1/22/2019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772400" cy="5188807"/>
          </a:xfrm>
          <a:prstGeom prst="rect">
            <a:avLst/>
          </a:prstGeom>
          <a:ln>
            <a:noFill/>
          </a:ln>
          <a:effectLst/>
        </p:spPr>
      </p:pic>
      <p:sp>
        <p:nvSpPr>
          <p:cNvPr id="3" name="Subtitle 2"/>
          <p:cNvSpPr>
            <a:spLocks noGrp="1"/>
          </p:cNvSpPr>
          <p:nvPr>
            <p:ph type="subTitle" idx="1"/>
          </p:nvPr>
        </p:nvSpPr>
        <p:spPr>
          <a:xfrm>
            <a:off x="3" y="5188807"/>
            <a:ext cx="7771205" cy="2569370"/>
          </a:xfrm>
        </p:spPr>
        <p:txBody>
          <a:bodyPr anchor="ctr">
            <a:noAutofit/>
          </a:bodyPr>
          <a:lstStyle/>
          <a:p>
            <a:r>
              <a:rPr lang="en-US" sz="1300" dirty="0">
                <a:solidFill>
                  <a:schemeClr val="bg1"/>
                </a:solidFill>
                <a:latin typeface="Lucida Sans" panose="020B0602030504020204" pitchFamily="34" charset="0"/>
              </a:rPr>
              <a:t>No HOA! Convenient location!! Close to Boeing, Bosch, Airport. Sought after DDII schools! Ashley Ridge HS, Eugene Sires Elementary, Oakbrook MS! One story living! Brand new siding! New granite in kitchen! Enter this low maintenance home into the family room with fireplace for cozy gatherings, vaulted and spacious for entertaining. Open to the roomy, eat-in kitchen, with new granite counter tops, stainless steel appliances, new hardware on freshly painted cabinets. Enter the garage area from the kitchen. Garage has an operational garage door, but is being used as a workout area. Laundry is also located in garage. Could be converted back to a full garage if wanted to park a car. Back inside find 3 nice size bedrooms. Master bath has walk-in closet and full bath, very spacious.</a:t>
            </a:r>
          </a:p>
          <a:p>
            <a:r>
              <a:rPr lang="en-US" sz="1300" dirty="0">
                <a:solidFill>
                  <a:schemeClr val="bg1"/>
                </a:solidFill>
                <a:latin typeface="Lucida Sans" panose="020B0602030504020204" pitchFamily="34" charset="0"/>
              </a:rPr>
              <a:t>Hall bath and linen closet found off secondary bedrooms. Backyard is fenced and has a shed that will convey As Is. Call today for a showing!</a:t>
            </a:r>
          </a:p>
        </p:txBody>
      </p:sp>
      <p:sp>
        <p:nvSpPr>
          <p:cNvPr id="4" name="Rectangle 3"/>
          <p:cNvSpPr/>
          <p:nvPr/>
        </p:nvSpPr>
        <p:spPr>
          <a:xfrm>
            <a:off x="6352" y="3124200"/>
            <a:ext cx="7771206" cy="800219"/>
          </a:xfrm>
          <a:prstGeom prst="rect">
            <a:avLst/>
          </a:prstGeom>
        </p:spPr>
        <p:txBody>
          <a:bodyPr wrap="square">
            <a:spAutoFit/>
          </a:bodyPr>
          <a:lstStyle/>
          <a:p>
            <a:pPr algn="ctr"/>
            <a:r>
              <a:rPr lang="en-US" sz="1800" b="1"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126 </a:t>
            </a:r>
            <a:r>
              <a:rPr lang="en-US" sz="1800" b="1" dirty="0" err="1">
                <a:ln w="3175">
                  <a:noFill/>
                </a:ln>
                <a:solidFill>
                  <a:schemeClr val="bg1"/>
                </a:solidFill>
                <a:effectLst>
                  <a:outerShdw blurRad="38100" dist="38100" dir="2700000" algn="tl">
                    <a:srgbClr val="000000">
                      <a:alpha val="43137"/>
                    </a:srgbClr>
                  </a:outerShdw>
                </a:effectLst>
                <a:latin typeface="Lucida Sans" panose="020B0602030504020204" pitchFamily="34" charset="0"/>
              </a:rPr>
              <a:t>Mickler</a:t>
            </a:r>
            <a:r>
              <a:rPr lang="en-US" sz="1800" b="1"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 Drive</a:t>
            </a:r>
          </a:p>
          <a:p>
            <a:pPr algn="ctr"/>
            <a:r>
              <a:rPr lang="en-US" sz="1400"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Moss Point ~ Ladson, SC 29456</a:t>
            </a:r>
          </a:p>
          <a:p>
            <a:pPr algn="ctr"/>
            <a:r>
              <a:rPr lang="en-US" sz="1400"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MLS# 19001076 ~ $155,000</a:t>
            </a:r>
            <a:endParaRPr lang="en-US" sz="1200" i="1" dirty="0">
              <a:ln w="3175">
                <a:noFill/>
              </a:ln>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30" name="Rectangle 29"/>
          <p:cNvSpPr/>
          <p:nvPr/>
        </p:nvSpPr>
        <p:spPr>
          <a:xfrm>
            <a:off x="1751410" y="9064823"/>
            <a:ext cx="4267200" cy="630942"/>
          </a:xfrm>
          <a:prstGeom prst="rect">
            <a:avLst/>
          </a:prstGeom>
        </p:spPr>
        <p:txBody>
          <a:bodyPr wrap="square">
            <a:spAutoFit/>
          </a:bodyPr>
          <a:lstStyle/>
          <a:p>
            <a:pPr algn="ctr"/>
            <a:r>
              <a:rPr lang="en-US" sz="1400" dirty="0">
                <a:solidFill>
                  <a:schemeClr val="bg1"/>
                </a:solidFill>
                <a:latin typeface="Lucida Sans" panose="020B0602030504020204" pitchFamily="34" charset="0"/>
              </a:rPr>
              <a:t>Laurie Loparo</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((843) 442-1290 | laurieloparo@gmail.com</a:t>
            </a:r>
          </a:p>
          <a:p>
            <a:pPr algn="ctr"/>
            <a:r>
              <a:rPr lang="en-US" sz="1050" dirty="0">
                <a:solidFill>
                  <a:schemeClr val="bg1"/>
                </a:solidFill>
                <a:latin typeface="Lucida Sans" panose="020B0602030504020204" pitchFamily="34" charset="0"/>
              </a:rPr>
              <a:t>www.lauriesellscharleston.com</a:t>
            </a:r>
          </a:p>
        </p:txBody>
      </p:sp>
      <p:sp>
        <p:nvSpPr>
          <p:cNvPr id="35" name="Rectangle 34"/>
          <p:cNvSpPr/>
          <p:nvPr/>
        </p:nvSpPr>
        <p:spPr>
          <a:xfrm>
            <a:off x="-1188" y="9842956"/>
            <a:ext cx="7772396" cy="21544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Carolina One Real Estate | 873 Orleans Road, Ste 102 | Charleston, SC 29407-5753</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85106" y="9058249"/>
            <a:ext cx="1352317" cy="89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77" y="9182169"/>
            <a:ext cx="1728723" cy="648271"/>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2" y="0"/>
            <a:ext cx="7771206" cy="990600"/>
          </a:xfrm>
          <a:effectLst/>
        </p:spPr>
        <p:txBody>
          <a:bodyPr anchor="t">
            <a:noAutofit/>
          </a:bodyPr>
          <a:lstStyle/>
          <a:p>
            <a:r>
              <a:rPr lang="en-US" sz="2800" b="1" i="1" dirty="0">
                <a:solidFill>
                  <a:schemeClr val="bg1"/>
                </a:solidFill>
                <a:latin typeface="Lucida Sans" panose="020B0602030504020204" pitchFamily="34" charset="0"/>
              </a:rPr>
              <a:t>New Listing in Dorchester II</a:t>
            </a:r>
          </a:p>
        </p:txBody>
      </p:sp>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095102" y="3948176"/>
            <a:ext cx="1619283" cy="1081024"/>
          </a:xfrm>
          <a:prstGeom prst="rect">
            <a:avLst/>
          </a:prstGeom>
          <a:ln>
            <a:noFill/>
          </a:ln>
          <a:effectLst>
            <a:outerShdw blurRad="292100" dist="139700" dir="2700000" algn="tl" rotWithShape="0">
              <a:srgbClr val="333333">
                <a:alpha val="65000"/>
              </a:srgbClr>
            </a:outerShdw>
          </a:effectLst>
        </p:spPr>
      </p:pic>
      <p:pic>
        <p:nvPicPr>
          <p:cNvPr id="6" name="Picture 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132190" y="3948176"/>
            <a:ext cx="1619283" cy="1081024"/>
          </a:xfrm>
          <a:prstGeom prst="rect">
            <a:avLst/>
          </a:prstGeom>
          <a:ln>
            <a:noFill/>
          </a:ln>
          <a:effectLst>
            <a:outerShdw blurRad="292100" dist="139700" dir="2700000" algn="tl" rotWithShape="0">
              <a:srgbClr val="333333">
                <a:alpha val="65000"/>
              </a:srgbClr>
            </a:outerShdw>
          </a:effectLst>
        </p:spPr>
      </p:pic>
      <p:pic>
        <p:nvPicPr>
          <p:cNvPr id="7" name="Picture 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132190" y="7758176"/>
            <a:ext cx="1619283" cy="1081024"/>
          </a:xfrm>
          <a:prstGeom prst="rect">
            <a:avLst/>
          </a:prstGeom>
          <a:ln>
            <a:noFill/>
          </a:ln>
          <a:effectLst>
            <a:outerShdw blurRad="292100" dist="139700" dir="2700000" algn="tl" rotWithShape="0">
              <a:srgbClr val="333333">
                <a:alpha val="65000"/>
              </a:srgbClr>
            </a:outerShdw>
          </a:effectLst>
        </p:spPr>
      </p:pic>
      <p:pic>
        <p:nvPicPr>
          <p:cNvPr id="8" name="Picture 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020926" y="7758176"/>
            <a:ext cx="1619283" cy="1081024"/>
          </a:xfrm>
          <a:prstGeom prst="rect">
            <a:avLst/>
          </a:prstGeom>
          <a:ln>
            <a:noFill/>
          </a:ln>
          <a:effectLst>
            <a:outerShdw blurRad="292100" dist="139700" dir="2700000" algn="tl" rotWithShape="0">
              <a:srgbClr val="333333">
                <a:alpha val="65000"/>
              </a:srgbClr>
            </a:outerShdw>
          </a:effectLst>
        </p:spPr>
      </p:pic>
      <p:pic>
        <p:nvPicPr>
          <p:cNvPr id="14" name="Picture 13"/>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4058014" y="3948176"/>
            <a:ext cx="1619283" cy="1081024"/>
          </a:xfrm>
          <a:prstGeom prst="rect">
            <a:avLst/>
          </a:prstGeom>
          <a:ln>
            <a:noFill/>
          </a:ln>
          <a:effectLst>
            <a:outerShdw blurRad="292100" dist="139700" dir="2700000" algn="tl" rotWithShape="0">
              <a:srgbClr val="333333">
                <a:alpha val="65000"/>
              </a:srgbClr>
            </a:outerShdw>
          </a:effectLst>
        </p:spPr>
      </p:pic>
      <p:pic>
        <p:nvPicPr>
          <p:cNvPr id="15" name="Picture 14"/>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2095102" y="7758176"/>
            <a:ext cx="1619283" cy="1081024"/>
          </a:xfrm>
          <a:prstGeom prst="rect">
            <a:avLst/>
          </a:prstGeom>
          <a:ln>
            <a:noFill/>
          </a:ln>
          <a:effectLst>
            <a:outerShdw blurRad="292100" dist="139700" dir="2700000" algn="tl" rotWithShape="0">
              <a:srgbClr val="333333">
                <a:alpha val="65000"/>
              </a:srgbClr>
            </a:outerShdw>
          </a:effectLst>
        </p:spPr>
      </p:pic>
      <p:pic>
        <p:nvPicPr>
          <p:cNvPr id="16" name="Picture 1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020926" y="3948176"/>
            <a:ext cx="1619283" cy="1081024"/>
          </a:xfrm>
          <a:prstGeom prst="rect">
            <a:avLst/>
          </a:prstGeom>
          <a:ln>
            <a:noFill/>
          </a:ln>
          <a:effectLst>
            <a:outerShdw blurRad="292100" dist="139700" dir="2700000" algn="tl" rotWithShape="0">
              <a:srgbClr val="333333">
                <a:alpha val="65000"/>
              </a:srgbClr>
            </a:outerShdw>
          </a:effectLst>
        </p:spPr>
      </p:pic>
      <p:pic>
        <p:nvPicPr>
          <p:cNvPr id="17" name="Picture 16"/>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4058014" y="7758176"/>
            <a:ext cx="1619283" cy="10810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878</TotalTime>
  <Words>223</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vt:lpstr>
      <vt:lpstr>Office Theme</vt:lpstr>
      <vt:lpstr>New Listing in Dorchester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62</cp:revision>
  <dcterms:created xsi:type="dcterms:W3CDTF">2006-08-16T00:00:00Z</dcterms:created>
  <dcterms:modified xsi:type="dcterms:W3CDTF">2019-01-22T18:52:50Z</dcterms:modified>
</cp:coreProperties>
</file>