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3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smtClean="0">
                <a:latin typeface="Century Gothic" panose="020B0502020202020204" pitchFamily="34" charset="0"/>
              </a:rPr>
              <a:t>Pam Bass</a:t>
            </a:r>
            <a:br>
              <a:rPr lang="en-US" sz="1600" b="1" dirty="0" smtClean="0">
                <a:latin typeface="Century Gothic" panose="020B0502020202020204" pitchFamily="34" charset="0"/>
              </a:rPr>
            </a:br>
            <a:r>
              <a:rPr lang="en-US" sz="1200" dirty="0" smtClean="0">
                <a:latin typeface="Century Gothic" panose="020B0502020202020204" pitchFamily="34" charset="0"/>
              </a:rPr>
              <a:t>Realtor </a:t>
            </a:r>
            <a:endParaRPr lang="en-US" sz="1200" dirty="0">
              <a:latin typeface="Century Gothic" panose="020B0502020202020204" pitchFamily="34" charset="0"/>
            </a:endParaRPr>
          </a:p>
          <a:p>
            <a:pPr algn="r"/>
            <a:r>
              <a:rPr lang="en-US" sz="1200" dirty="0" smtClean="0">
                <a:latin typeface="Century Gothic" panose="020B0502020202020204" pitchFamily="34" charset="0"/>
              </a:rPr>
              <a:t>M 843-259-4926 | O 843-871-2121 </a:t>
            </a:r>
            <a:endParaRPr lang="en-US" sz="1200" dirty="0">
              <a:latin typeface="Century Gothic" panose="020B0502020202020204" pitchFamily="34" charset="0"/>
            </a:endParaRP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669192"/>
            <a:ext cx="5555126" cy="4440530"/>
          </a:xfrm>
          <a:prstGeom prst="rect">
            <a:avLst/>
          </a:prstGeom>
          <a:ln>
            <a:solidFill>
              <a:schemeClr val="bg1"/>
            </a:solidFill>
          </a:ln>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8001000"/>
            <a:ext cx="660414" cy="880553"/>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55127" y="1669191"/>
            <a:ext cx="2217271" cy="1480238"/>
          </a:xfrm>
          <a:prstGeom prst="rect">
            <a:avLst/>
          </a:prstGeom>
          <a:ln>
            <a:solidFill>
              <a:schemeClr val="bg1"/>
            </a:solid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74748" y="8001000"/>
            <a:ext cx="660414" cy="880553"/>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009" y="8001000"/>
            <a:ext cx="1174070" cy="880553"/>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43283" y="8001000"/>
            <a:ext cx="1174070" cy="880553"/>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92557" y="8001000"/>
            <a:ext cx="1174070" cy="880553"/>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24022" y="8001000"/>
            <a:ext cx="1172178" cy="879134"/>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6096000"/>
            <a:ext cx="7772400" cy="1903581"/>
          </a:xfrm>
        </p:spPr>
        <p:txBody>
          <a:bodyPr anchor="ctr">
            <a:noAutofit/>
          </a:bodyPr>
          <a:lstStyle/>
          <a:p>
            <a:r>
              <a:rPr lang="en-US" sz="1200" dirty="0">
                <a:latin typeface="Century Gothic" panose="020B0502020202020204" pitchFamily="34" charset="0"/>
              </a:rPr>
              <a:t>Priced reduced and owner is motivated! Beautiful 4 bedroom 2.5 bathroom home with 9'smooth ceilings and 2 car garage - built by Lennar. Home features large kitchen with center island, </a:t>
            </a:r>
            <a:r>
              <a:rPr lang="en-US" sz="1200" dirty="0" smtClean="0">
                <a:latin typeface="Century Gothic" panose="020B0502020202020204" pitchFamily="34" charset="0"/>
              </a:rPr>
              <a:t>Corian </a:t>
            </a:r>
            <a:r>
              <a:rPr lang="en-US" sz="1200" dirty="0">
                <a:latin typeface="Century Gothic" panose="020B0502020202020204" pitchFamily="34" charset="0"/>
              </a:rPr>
              <a:t>counter tops, a butler's pantry and an eat-in breakfast area. There is also a separate formal dining room. Open floor plan with nice size family room with gas fireplace. The master bedroom is upstairs and has 2 walk in closets, a garden tub with separate shower. Huge Bonus room can be 4th bedroom. Relax outside on the screened porch. Home also has 6' privacy fence and irrigation system. Located in desirable Dorchester 2 school district. Close to schools, restaurants and shopping. Neighborhood has a Jr. Olympic pool, pavilion and play park. Refrigerator to convey</a:t>
            </a:r>
            <a:endParaRPr lang="en-US" sz="12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1400"/>
            <a:ext cx="7772400" cy="338554"/>
          </a:xfrm>
          <a:prstGeom prst="rect">
            <a:avLst/>
          </a:prstGeom>
        </p:spPr>
        <p:txBody>
          <a:bodyPr wrap="square" anchor="ctr">
            <a:spAutoFit/>
          </a:bodyPr>
          <a:lstStyle/>
          <a:p>
            <a:pPr algn="ct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126 Rosario Drive | Plum Creek | </a:t>
            </a:r>
            <a:r>
              <a:rPr lang="en-US" sz="1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Summerville | </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MLS# 16005590 | $220,900</a:t>
            </a:r>
            <a:endPar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1282605" y="246222"/>
            <a:ext cx="2190023" cy="584775"/>
          </a:xfrm>
          <a:prstGeom prst="rect">
            <a:avLst/>
          </a:prstGeom>
        </p:spPr>
        <p:txBody>
          <a:bodyPr wrap="none">
            <a:spAutoFit/>
          </a:bodyPr>
          <a:lstStyle/>
          <a:p>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Price Reduced</a:t>
            </a:r>
            <a:endParaRPr lang="en-US" i="1" dirty="0">
              <a:solidFill>
                <a:srgbClr val="C00000"/>
              </a:solidFill>
              <a:effectLst>
                <a:outerShdw blurRad="38100" dist="38100" dir="2700000" algn="tl">
                  <a:srgbClr val="000000">
                    <a:alpha val="43137"/>
                  </a:srgbClr>
                </a:outerShdw>
              </a:effectLst>
              <a:latin typeface="IncognitoMeridies" panose="00000400000000000000" pitchFamily="2" charset="0"/>
            </a:endParaRPr>
          </a:p>
        </p:txBody>
      </p:sp>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55127" y="3149339"/>
            <a:ext cx="2217272" cy="1480237"/>
          </a:xfrm>
          <a:prstGeom prst="rect">
            <a:avLst/>
          </a:prstGeom>
          <a:ln>
            <a:solidFill>
              <a:schemeClr val="bg1"/>
            </a:solidFill>
          </a:ln>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55127" y="4629485"/>
            <a:ext cx="2217273" cy="1480237"/>
          </a:xfrm>
          <a:prstGeom prst="rect">
            <a:avLst/>
          </a:prstGeom>
          <a:ln>
            <a:solidFill>
              <a:schemeClr val="bg1"/>
            </a:solidFill>
          </a:ln>
          <a:effectLst/>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225474" y="8001000"/>
            <a:ext cx="660414" cy="88055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163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cp:revision>
  <dcterms:created xsi:type="dcterms:W3CDTF">2006-08-16T00:00:00Z</dcterms:created>
  <dcterms:modified xsi:type="dcterms:W3CDTF">2016-04-26T12:36:17Z</dcterms:modified>
</cp:coreProperties>
</file>