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1E1"/>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6/11/2024</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t="7382" b="7382"/>
          <a:stretch/>
        </p:blipFill>
        <p:spPr>
          <a:xfrm>
            <a:off x="0" y="-1"/>
            <a:ext cx="8229600" cy="4676397"/>
          </a:xfrm>
          <a:prstGeom prst="rect">
            <a:avLst/>
          </a:prstGeom>
          <a:ln>
            <a:noFill/>
          </a:ln>
          <a:effectLst/>
        </p:spPr>
      </p:pic>
      <p:sp>
        <p:nvSpPr>
          <p:cNvPr id="3" name="Subtitle 2"/>
          <p:cNvSpPr>
            <a:spLocks noGrp="1"/>
          </p:cNvSpPr>
          <p:nvPr>
            <p:ph type="subTitle" idx="1"/>
          </p:nvPr>
        </p:nvSpPr>
        <p:spPr>
          <a:xfrm>
            <a:off x="1609765" y="4944666"/>
            <a:ext cx="5018158" cy="3845055"/>
          </a:xfrm>
        </p:spPr>
        <p:txBody>
          <a:bodyPr anchor="ctr">
            <a:noAutofit/>
          </a:bodyPr>
          <a:lstStyle/>
          <a:p>
            <a:r>
              <a:rPr lang="en-US" sz="1260" b="1" dirty="0">
                <a:solidFill>
                  <a:schemeClr val="tx2">
                    <a:lumMod val="75000"/>
                  </a:schemeClr>
                </a:solidFill>
                <a:latin typeface="Quicksand" panose="00000500000000000000" pitchFamily="2" charset="0"/>
                <a:ea typeface="Verdana" panose="020B0604030504040204" pitchFamily="34" charset="0"/>
                <a:cs typeface="Verdana" panose="020B0604030504040204" pitchFamily="34" charset="0"/>
              </a:rPr>
              <a:t>Welcome to 1270 Old Colony!! This renovated one story corner lot home is located in one of the most sought after neighborhoods in Mt Pleasant, Heritage. It sits on almost half an acre &amp; offers an in-ground pool, glassed in sun porch, gorgeous hardwood floors throughout, open kitchen w/ stainless steel appliances, dining room, vaulted &amp; beamed ceilings w/ a wood burning fireplace in the family room, master suite, laundry room, new roof, new HVAC system, garage, and work area in the garage. Perfect location to bike over to Sullivan's Island to spend the day at the beach and is minutes to upscale shopping &amp; dining, Shem Creek, Coleman Blvd, Isle of Palms, I-526 &amp; downtown Charleston. This home has been lovingly and organically cared for years. This is the perfect home to escape the busy-ness of life as you sit in your backyard oasis listening to the tranquil sounds of the pool and pond fountain. Enjoy hummingbirds year round and other types of birds as you sip your morning coffee in the bright and radiant sunroom. The back yard is also very private with surrounding trees, plants and landscape. Come feel the peace and serenity of 1270 Old Colony Rd.</a:t>
            </a:r>
          </a:p>
        </p:txBody>
      </p:sp>
      <p:sp>
        <p:nvSpPr>
          <p:cNvPr id="2" name="Title 1"/>
          <p:cNvSpPr>
            <a:spLocks noGrp="1"/>
          </p:cNvSpPr>
          <p:nvPr>
            <p:ph type="ctrTitle"/>
          </p:nvPr>
        </p:nvSpPr>
        <p:spPr>
          <a:xfrm>
            <a:off x="0" y="3632600"/>
            <a:ext cx="8229600" cy="1043796"/>
          </a:xfrm>
          <a:noFill/>
        </p:spPr>
        <p:txBody>
          <a:bodyPr anchor="ctr">
            <a:noAutofit/>
            <a:scene3d>
              <a:camera prst="orthographicFront"/>
              <a:lightRig rig="soft" dir="t">
                <a:rot lat="0" lon="0" rev="17220000"/>
              </a:lightRig>
            </a:scene3d>
            <a:sp3d prstMaterial="softEdge"/>
          </a:bodyPr>
          <a:lstStyle/>
          <a:p>
            <a:pPr algn="r"/>
            <a:r>
              <a:rPr lang="en-US" sz="2800" cap="none" dirty="0">
                <a:ln w="3175" cmpd="sng">
                  <a:noFill/>
                  <a:prstDash val="solid"/>
                </a:ln>
                <a:solidFill>
                  <a:schemeClr val="bg1"/>
                </a:solidFill>
                <a:effectLst/>
                <a:latin typeface="Quicksand" panose="00000500000000000000" pitchFamily="2" charset="0"/>
              </a:rPr>
              <a:t>1270 Old Colony Road</a:t>
            </a:r>
            <a:br>
              <a:rPr lang="en-US" sz="28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Heritage | Mount Pleasant, SC 29464</a:t>
            </a:r>
            <a:br>
              <a:rPr lang="en-US" sz="1600" cap="none" dirty="0">
                <a:ln w="3175" cmpd="sng">
                  <a:noFill/>
                  <a:prstDash val="solid"/>
                </a:ln>
                <a:solidFill>
                  <a:schemeClr val="bg1"/>
                </a:solidFill>
                <a:effectLst/>
                <a:latin typeface="Quicksand" panose="00000500000000000000" pitchFamily="2" charset="0"/>
              </a:rPr>
            </a:br>
            <a:r>
              <a:rPr lang="en-US" sz="1600" cap="none" dirty="0">
                <a:ln w="3175" cmpd="sng">
                  <a:noFill/>
                  <a:prstDash val="solid"/>
                </a:ln>
                <a:solidFill>
                  <a:schemeClr val="bg1"/>
                </a:solidFill>
                <a:effectLst/>
                <a:latin typeface="Quicksand" panose="00000500000000000000" pitchFamily="2" charset="0"/>
              </a:rPr>
              <a:t>MLS# 24012308 | $895,000</a:t>
            </a:r>
            <a:endParaRPr lang="en-US" sz="1600" i="1" cap="none" dirty="0">
              <a:ln w="3175" cmpd="sng">
                <a:noFill/>
                <a:prstDash val="solid"/>
              </a:ln>
              <a:solidFill>
                <a:schemeClr val="bg1"/>
              </a:solidFill>
              <a:effectLst/>
              <a:latin typeface="Quicksand" panose="000005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2705" y="8970051"/>
            <a:ext cx="698449" cy="1047674"/>
          </a:xfrm>
          <a:prstGeom prst="rect">
            <a:avLst/>
          </a:prstGeom>
        </p:spPr>
      </p:pic>
      <p:sp>
        <p:nvSpPr>
          <p:cNvPr id="17" name="Rectangle 16"/>
          <p:cNvSpPr/>
          <p:nvPr/>
        </p:nvSpPr>
        <p:spPr>
          <a:xfrm>
            <a:off x="228601" y="9055307"/>
            <a:ext cx="7772399" cy="877163"/>
          </a:xfrm>
          <a:prstGeom prst="rect">
            <a:avLst/>
          </a:prstGeom>
        </p:spPr>
        <p:txBody>
          <a:bodyPr wrap="square">
            <a:spAutoFit/>
          </a:bodyPr>
          <a:lstStyle/>
          <a:p>
            <a:pPr algn="ctr"/>
            <a:r>
              <a:rPr lang="en-US" sz="1800" b="1" dirty="0">
                <a:solidFill>
                  <a:schemeClr val="tx2"/>
                </a:solidFill>
                <a:latin typeface="Quicksand" panose="00000500000000000000" pitchFamily="2" charset="0"/>
              </a:rPr>
              <a:t>Drake Herrin</a:t>
            </a:r>
            <a:br>
              <a:rPr lang="en-US" sz="1800" dirty="0">
                <a:solidFill>
                  <a:schemeClr val="tx2"/>
                </a:solidFill>
                <a:latin typeface="Quicksand" panose="00000500000000000000" pitchFamily="2" charset="0"/>
              </a:rPr>
            </a:br>
            <a:r>
              <a:rPr lang="en-US" sz="1100" dirty="0">
                <a:solidFill>
                  <a:schemeClr val="tx2"/>
                </a:solidFill>
                <a:latin typeface="Quicksand" panose="00000500000000000000" pitchFamily="2" charset="0"/>
              </a:rPr>
              <a:t>843-729-4692</a:t>
            </a:r>
          </a:p>
          <a:p>
            <a:pPr algn="ctr"/>
            <a:r>
              <a:rPr lang="en-US" sz="1100" dirty="0">
                <a:solidFill>
                  <a:schemeClr val="tx2"/>
                </a:solidFill>
                <a:latin typeface="Quicksand" panose="00000500000000000000" pitchFamily="2" charset="0"/>
              </a:rPr>
              <a:t>dherrin@carolinaone.com</a:t>
            </a:r>
          </a:p>
          <a:p>
            <a:pPr algn="ctr"/>
            <a:r>
              <a:rPr lang="en-US" sz="1100" dirty="0">
                <a:solidFill>
                  <a:schemeClr val="tx2"/>
                </a:solidFill>
                <a:latin typeface="Quicksand" panose="00000500000000000000" pitchFamily="2" charset="0"/>
              </a:rPr>
              <a:t>www.DrakeHerrin.com</a:t>
            </a:r>
          </a:p>
        </p:txBody>
      </p:sp>
      <p:grpSp>
        <p:nvGrpSpPr>
          <p:cNvPr id="24" name="Group 23"/>
          <p:cNvGrpSpPr/>
          <p:nvPr/>
        </p:nvGrpSpPr>
        <p:grpSpPr>
          <a:xfrm>
            <a:off x="-28575"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solidFill>
                    <a:schemeClr val="tx2"/>
                  </a:solidFill>
                  <a:latin typeface="Quicksand" panose="00000500000000000000" pitchFamily="2" charset="0"/>
                </a:rPr>
                <a:t>Carolina One Real Estate</a:t>
              </a:r>
            </a:p>
            <a:p>
              <a:pPr algn="ctr"/>
              <a:r>
                <a:rPr lang="en-US" sz="700" dirty="0">
                  <a:solidFill>
                    <a:schemeClr val="tx2"/>
                  </a:solidFill>
                  <a:latin typeface="Quicksand" panose="00000500000000000000" pitchFamily="2" charset="0"/>
                </a:rPr>
                <a:t>873 Orleans Road, Ste 102</a:t>
              </a:r>
            </a:p>
            <a:p>
              <a:pPr algn="ctr"/>
              <a:r>
                <a:rPr lang="en-US" sz="700" dirty="0">
                  <a:solidFill>
                    <a:schemeClr val="tx2"/>
                  </a:solidFill>
                  <a:latin typeface="Quicksand" panose="00000500000000000000" pitchFamily="2" charset="0"/>
                </a:rPr>
                <a:t>Charleston, SC 29407-5753</a:t>
              </a:r>
            </a:p>
          </p:txBody>
        </p:sp>
      </p:grpSp>
      <p:sp>
        <p:nvSpPr>
          <p:cNvPr id="30" name="Rectangle 29"/>
          <p:cNvSpPr/>
          <p:nvPr/>
        </p:nvSpPr>
        <p:spPr>
          <a:xfrm>
            <a:off x="0" y="0"/>
            <a:ext cx="8229600" cy="553998"/>
          </a:xfrm>
          <a:prstGeom prst="rect">
            <a:avLst/>
          </a:prstGeom>
          <a:noFill/>
        </p:spPr>
        <p:txBody>
          <a:bodyPr wrap="square">
            <a:spAutoFit/>
          </a:bodyPr>
          <a:lstStyle/>
          <a:p>
            <a:pPr algn="ctr"/>
            <a:r>
              <a:rPr lang="en-US" sz="3000" b="1" dirty="0">
                <a:ln w="3175">
                  <a:noFill/>
                </a:ln>
                <a:solidFill>
                  <a:schemeClr val="bg1"/>
                </a:solidFill>
                <a:effectLst>
                  <a:outerShdw blurRad="38100" dist="38100" dir="2700000" algn="tl">
                    <a:srgbClr val="000000">
                      <a:alpha val="43137"/>
                    </a:srgbClr>
                  </a:outerShdw>
                </a:effectLst>
                <a:latin typeface="Quicksand" panose="00000500000000000000" pitchFamily="2" charset="0"/>
              </a:rPr>
              <a:t>HUGE Price Correction in Mt Pleasant South!!</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21404" y="7717724"/>
            <a:ext cx="1600200" cy="1066800"/>
          </a:xfrm>
          <a:prstGeom prst="rect">
            <a:avLst/>
          </a:prstGeom>
          <a:ln>
            <a:no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1927" y="6348348"/>
            <a:ext cx="1600200" cy="10668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25" y="6349440"/>
            <a:ext cx="1600200" cy="106680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5" y="7717724"/>
            <a:ext cx="1600200" cy="1066800"/>
          </a:xfrm>
          <a:prstGeom prst="rect">
            <a:avLst/>
          </a:prstGeom>
          <a:ln>
            <a:noFill/>
          </a:ln>
          <a:effectLst/>
        </p:spPr>
      </p:pic>
      <p:pic>
        <p:nvPicPr>
          <p:cNvPr id="20" name="Picture 19">
            <a:extLst>
              <a:ext uri="{FF2B5EF4-FFF2-40B4-BE49-F238E27FC236}">
                <a16:creationId xmlns:a16="http://schemas.microsoft.com/office/drawing/2014/main" id="{01BFB9E0-E894-469A-8ECA-E5482A5E1F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31927" y="4978972"/>
            <a:ext cx="1600200" cy="1066800"/>
          </a:xfrm>
          <a:prstGeom prst="rect">
            <a:avLst/>
          </a:prstGeom>
          <a:ln>
            <a:noFill/>
          </a:ln>
          <a:effectLst/>
        </p:spPr>
      </p:pic>
      <p:pic>
        <p:nvPicPr>
          <p:cNvPr id="21" name="Picture 20">
            <a:extLst>
              <a:ext uri="{FF2B5EF4-FFF2-40B4-BE49-F238E27FC236}">
                <a16:creationId xmlns:a16="http://schemas.microsoft.com/office/drawing/2014/main" id="{1C59395F-53D2-478A-BB70-41B801876E6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4979865"/>
            <a:ext cx="1600200" cy="1066105"/>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398</TotalTime>
  <Words>284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Quicksand</vt:lpstr>
      <vt:lpstr>Wingdings</vt:lpstr>
      <vt:lpstr>Wingdings 2</vt:lpstr>
      <vt:lpstr>Wingdings 3</vt:lpstr>
      <vt:lpstr>Apex</vt:lpstr>
      <vt:lpstr>1270 Old Colony Road Heritage | Mount Pleasant, SC 29464 MLS# 24012308 | $895,000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73</cp:revision>
  <dcterms:created xsi:type="dcterms:W3CDTF">2006-08-16T00:00:00Z</dcterms:created>
  <dcterms:modified xsi:type="dcterms:W3CDTF">2024-06-11T23:33:14Z</dcterms:modified>
</cp:coreProperties>
</file>