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1776"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9/28/2016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772401" cy="5464970"/>
          </a:xfrm>
          <a:prstGeom prst="rect">
            <a:avLst/>
          </a:prstGeom>
          <a:ln>
            <a:noFill/>
          </a:ln>
        </p:spPr>
      </p:pic>
      <p:sp>
        <p:nvSpPr>
          <p:cNvPr id="3" name="Subtitle 2"/>
          <p:cNvSpPr>
            <a:spLocks noGrp="1"/>
          </p:cNvSpPr>
          <p:nvPr>
            <p:ph type="subTitle" idx="1"/>
          </p:nvPr>
        </p:nvSpPr>
        <p:spPr>
          <a:xfrm>
            <a:off x="1970655" y="6736950"/>
            <a:ext cx="5801745" cy="2429148"/>
          </a:xfrm>
        </p:spPr>
        <p:txBody>
          <a:bodyPr anchor="ctr">
            <a:noAutofit/>
          </a:bodyPr>
          <a:lstStyle/>
          <a:p>
            <a:r>
              <a:rPr lang="en-US" sz="1400" b="1" dirty="0">
                <a:solidFill>
                  <a:schemeClr val="bg2">
                    <a:lumMod val="50000"/>
                  </a:schemeClr>
                </a:solidFill>
                <a:latin typeface="Century Gothic" panose="020B0502020202020204" pitchFamily="34" charset="0"/>
              </a:rPr>
              <a:t>A half acre lot in the Cane Bay school district. Property has a 50 foot well and a septic system where an abandoned home site was. Listing agent and seller do not warrant their functioning. Buyer is responsible for verifying any items deemed important, including but not limited to zoning, septic and well permits and acreage.</a:t>
            </a:r>
          </a:p>
        </p:txBody>
      </p:sp>
      <p:sp>
        <p:nvSpPr>
          <p:cNvPr id="4" name="Rectangle 3"/>
          <p:cNvSpPr/>
          <p:nvPr/>
        </p:nvSpPr>
        <p:spPr>
          <a:xfrm>
            <a:off x="1970655" y="5664079"/>
            <a:ext cx="5814836" cy="1138773"/>
          </a:xfrm>
          <a:prstGeom prst="rect">
            <a:avLst/>
          </a:prstGeom>
        </p:spPr>
        <p:txBody>
          <a:bodyPr wrap="square">
            <a:spAutoFit/>
          </a:bodyPr>
          <a:lstStyle/>
          <a:p>
            <a:pPr algn="ctr"/>
            <a:r>
              <a:rPr lang="en-US" sz="2800" b="1" dirty="0">
                <a:ln w="3175">
                  <a:noFill/>
                </a:ln>
                <a:solidFill>
                  <a:schemeClr val="bg2"/>
                </a:solidFill>
                <a:effectLst>
                  <a:outerShdw blurRad="38100" dist="38100" dir="2700000" algn="tl">
                    <a:srgbClr val="000000">
                      <a:alpha val="43137"/>
                    </a:srgbClr>
                  </a:outerShdw>
                </a:effectLst>
                <a:latin typeface="Century Gothic" panose="020B0502020202020204" pitchFamily="34" charset="0"/>
              </a:rPr>
              <a:t>1272 Leisure Drive</a:t>
            </a:r>
          </a:p>
          <a:p>
            <a:pPr algn="ctr"/>
            <a:r>
              <a:rPr lang="en-US" b="1" dirty="0">
                <a:ln w="3175">
                  <a:noFill/>
                </a:ln>
                <a:solidFill>
                  <a:schemeClr val="bg2"/>
                </a:solidFill>
                <a:effectLst>
                  <a:outerShdw blurRad="38100" dist="38100" dir="2700000" algn="tl">
                    <a:srgbClr val="000000">
                      <a:alpha val="43137"/>
                    </a:srgbClr>
                  </a:outerShdw>
                </a:effectLst>
                <a:latin typeface="Century Gothic" panose="020B0502020202020204" pitchFamily="34" charset="0"/>
              </a:rPr>
              <a:t>Sheep Island ~ Summerville, SC 29483</a:t>
            </a:r>
          </a:p>
          <a:p>
            <a:pPr algn="ctr"/>
            <a:r>
              <a:rPr lang="en-US" b="1" dirty="0">
                <a:ln w="3175">
                  <a:noFill/>
                </a:ln>
                <a:solidFill>
                  <a:schemeClr val="bg2"/>
                </a:solidFill>
                <a:effectLst>
                  <a:outerShdw blurRad="38100" dist="38100" dir="2700000" algn="tl">
                    <a:srgbClr val="000000">
                      <a:alpha val="43137"/>
                    </a:srgbClr>
                  </a:outerShdw>
                </a:effectLst>
                <a:latin typeface="Century Gothic" panose="020B0502020202020204" pitchFamily="34" charset="0"/>
              </a:rPr>
              <a:t>MLS# 16017437 ~ $45,000</a:t>
            </a:r>
            <a:endParaRPr lang="en-US" sz="1600" b="1" dirty="0">
              <a:ln w="3175">
                <a:noFill/>
              </a:ln>
              <a:solidFill>
                <a:schemeClr val="bg2"/>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4904950" y="4165991"/>
            <a:ext cx="4555254" cy="369332"/>
          </a:xfrm>
          <a:prstGeom prst="rect">
            <a:avLst/>
          </a:prstGeom>
        </p:spPr>
        <p:txBody>
          <a:bodyPr wrap="square">
            <a:spAutoFit/>
          </a:bodyPr>
          <a:lstStyle/>
          <a:p>
            <a:pPr algn="ctr"/>
            <a:r>
              <a:rPr lang="en-US" sz="1800" b="1" i="1" dirty="0">
                <a:solidFill>
                  <a:schemeClr val="bg1"/>
                </a:solidFill>
                <a:effectLst>
                  <a:outerShdw blurRad="38100" dist="38100" dir="2700000" algn="tl">
                    <a:srgbClr val="000000">
                      <a:alpha val="43137"/>
                    </a:srgbClr>
                  </a:outerShdw>
                </a:effectLst>
                <a:latin typeface="Palatino Linotype" panose="02040502050505030304" pitchFamily="18" charset="0"/>
              </a:rPr>
              <a:t>All Gussied Up and ready for a new Beau!</a:t>
            </a:r>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 y="9229725"/>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655081" y="9290119"/>
            <a:ext cx="2462240" cy="707886"/>
          </a:xfrm>
          <a:prstGeom prst="rect">
            <a:avLst/>
          </a:prstGeom>
        </p:spPr>
        <p:txBody>
          <a:bodyPr wrap="square">
            <a:spAutoFit/>
          </a:bodyPr>
          <a:lstStyle/>
          <a:p>
            <a:pPr algn="ctr"/>
            <a:r>
              <a:rPr lang="en-US" sz="1600" b="1" dirty="0">
                <a:solidFill>
                  <a:schemeClr val="bg2">
                    <a:lumMod val="50000"/>
                  </a:schemeClr>
                </a:solidFill>
                <a:latin typeface="Century Gothic" panose="020B0502020202020204" pitchFamily="34" charset="0"/>
              </a:rPr>
              <a:t>Liz &amp; Bob Simonds</a:t>
            </a:r>
          </a:p>
          <a:p>
            <a:pPr algn="ctr"/>
            <a:r>
              <a:rPr lang="en-US" sz="1200" dirty="0">
                <a:solidFill>
                  <a:schemeClr val="bg2">
                    <a:lumMod val="50000"/>
                  </a:schemeClr>
                </a:solidFill>
                <a:latin typeface="Century Gothic" panose="020B0502020202020204" pitchFamily="34" charset="0"/>
              </a:rPr>
              <a:t>843-437-9696</a:t>
            </a:r>
          </a:p>
          <a:p>
            <a:pPr algn="ctr"/>
            <a:r>
              <a:rPr lang="en-US" sz="1200" dirty="0">
                <a:solidFill>
                  <a:schemeClr val="bg2">
                    <a:lumMod val="50000"/>
                  </a:schemeClr>
                </a:solidFill>
                <a:latin typeface="Century Gothic" panose="020B0502020202020204" pitchFamily="34" charset="0"/>
              </a:rPr>
              <a:t>lizandbob@agentowned.com</a:t>
            </a:r>
          </a:p>
        </p:txBody>
      </p:sp>
      <p:sp>
        <p:nvSpPr>
          <p:cNvPr id="7" name="Rectangle 6"/>
          <p:cNvSpPr/>
          <p:nvPr/>
        </p:nvSpPr>
        <p:spPr>
          <a:xfrm>
            <a:off x="5259596" y="9436313"/>
            <a:ext cx="2459736" cy="415498"/>
          </a:xfrm>
          <a:prstGeom prst="rect">
            <a:avLst/>
          </a:prstGeom>
        </p:spPr>
        <p:txBody>
          <a:bodyPr wrap="square">
            <a:spAutoFit/>
          </a:bodyPr>
          <a:lstStyle/>
          <a:p>
            <a:pPr algn="ctr"/>
            <a:r>
              <a:rPr lang="en-US" sz="700" dirty="0">
                <a:solidFill>
                  <a:schemeClr val="bg2">
                    <a:lumMod val="50000"/>
                  </a:schemeClr>
                </a:solidFill>
                <a:latin typeface="Century Gothic" panose="020B0502020202020204" pitchFamily="34" charset="0"/>
              </a:rPr>
              <a:t>AGENTOWNED REALTY CO. PREMIER GROUP, INC. </a:t>
            </a:r>
          </a:p>
          <a:p>
            <a:pPr algn="ctr"/>
            <a:r>
              <a:rPr lang="en-US" sz="700" dirty="0">
                <a:solidFill>
                  <a:schemeClr val="bg2">
                    <a:lumMod val="50000"/>
                  </a:schemeClr>
                </a:solidFill>
                <a:latin typeface="Century Gothic" panose="020B0502020202020204" pitchFamily="34" charset="0"/>
              </a:rPr>
              <a:t>141-A N. MAIN STREET </a:t>
            </a:r>
          </a:p>
          <a:p>
            <a:pPr algn="ctr"/>
            <a:r>
              <a:rPr lang="en-US" sz="700" dirty="0">
                <a:solidFill>
                  <a:schemeClr val="bg2">
                    <a:lumMod val="50000"/>
                  </a:schemeClr>
                </a:solidFill>
                <a:latin typeface="Century Gothic" panose="020B0502020202020204" pitchFamily="34" charset="0"/>
              </a:rPr>
              <a:t>SUMMERVILLE, SC 29483 </a:t>
            </a:r>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687880"/>
            <a:ext cx="341766" cy="34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 y="19051"/>
            <a:ext cx="7764780" cy="954107"/>
          </a:xfrm>
          <a:prstGeom prst="rect">
            <a:avLst/>
          </a:prstGeom>
        </p:spPr>
        <p:txBody>
          <a:bodyPr wrap="square">
            <a:spAutoFit/>
          </a:bodyPr>
          <a:lstStyle/>
          <a:p>
            <a:pPr algn="ctr"/>
            <a: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t>Half Acre in the Booming Area of Cane Bay.</a:t>
            </a:r>
          </a:p>
          <a:p>
            <a:pPr algn="ctr"/>
            <a: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t>Motivated Seller!</a:t>
            </a:r>
            <a:endParaRPr lang="en-US" sz="2800" i="1" dirty="0">
              <a:solidFill>
                <a:srgbClr val="FFFF00"/>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65682" y="6429761"/>
            <a:ext cx="3502019" cy="1970655"/>
          </a:xfrm>
          <a:prstGeom prst="rect">
            <a:avLst/>
          </a:prstGeom>
        </p:spPr>
      </p:pic>
    </p:spTree>
    <p:extLst>
      <p:ext uri="{BB962C8B-B14F-4D97-AF65-F5344CB8AC3E}">
        <p14:creationId xmlns:p14="http://schemas.microsoft.com/office/powerpoint/2010/main" val="2910198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125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25</cp:revision>
  <dcterms:created xsi:type="dcterms:W3CDTF">2006-08-16T00:00:00Z</dcterms:created>
  <dcterms:modified xsi:type="dcterms:W3CDTF">2016-09-28T18:04:51Z</dcterms:modified>
</cp:coreProperties>
</file>