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10/9/2019</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microsoft.com/office/2007/relationships/hdphoto" Target="../media/hdphoto1.wdp"/><Relationship Id="rId7"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png"/><Relationship Id="rId10" Type="http://schemas.openxmlformats.org/officeDocument/2006/relationships/image" Target="../media/image8.jpeg"/><Relationship Id="rId4" Type="http://schemas.openxmlformats.org/officeDocument/2006/relationships/image" Target="../media/image2.jp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0000"/>
            <a:lum/>
            <a:extLst>
              <a:ext uri="{BEBA8EAE-BF5A-486C-A8C5-ECC9F3942E4B}">
                <a14:imgProps xmlns:a14="http://schemas.microsoft.com/office/drawing/2010/main">
                  <a14:imgLayer r:embed="rId3">
                    <a14:imgEffect>
                      <a14:artisticBlur/>
                    </a14:imgEffect>
                  </a14:imgLayer>
                </a14:imgProps>
              </a:ext>
            </a:extLst>
          </a:blip>
          <a:srcRect/>
          <a:stretch>
            <a:fillRect t="-2000" b="-2000"/>
          </a:stretch>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4">
            <a:extLst>
              <a:ext uri="{28A0092B-C50C-407E-A947-70E740481C1C}">
                <a14:useLocalDpi xmlns:a14="http://schemas.microsoft.com/office/drawing/2010/main" val="0"/>
              </a:ext>
            </a:extLst>
          </a:blip>
          <a:srcRect t="11765"/>
          <a:stretch/>
        </p:blipFill>
        <p:spPr>
          <a:xfrm>
            <a:off x="0" y="0"/>
            <a:ext cx="7772400" cy="4572000"/>
          </a:xfrm>
          <a:prstGeom prst="rect">
            <a:avLst/>
          </a:prstGeom>
          <a:ln>
            <a:noFill/>
          </a:ln>
          <a:effectLst>
            <a:softEdge rad="112500"/>
          </a:effectLst>
        </p:spPr>
      </p:pic>
      <p:sp>
        <p:nvSpPr>
          <p:cNvPr id="2" name="Title 1"/>
          <p:cNvSpPr>
            <a:spLocks noGrp="1"/>
          </p:cNvSpPr>
          <p:nvPr>
            <p:ph type="ctrTitle"/>
          </p:nvPr>
        </p:nvSpPr>
        <p:spPr>
          <a:xfrm>
            <a:off x="0" y="0"/>
            <a:ext cx="7772400" cy="990600"/>
          </a:xfrm>
        </p:spPr>
        <p:txBody>
          <a:bodyPr anchor="ctr">
            <a:noAutofit/>
          </a:bodyPr>
          <a:lstStyle/>
          <a:p>
            <a:pPr algn="l"/>
            <a:r>
              <a:rPr lang="en-US" sz="2800" b="1" dirty="0">
                <a:solidFill>
                  <a:schemeClr val="bg1"/>
                </a:solidFill>
                <a:effectLst>
                  <a:outerShdw blurRad="38100" dist="38100" dir="2700000" algn="tl">
                    <a:srgbClr val="000000">
                      <a:alpha val="43137"/>
                    </a:srgbClr>
                  </a:outerShdw>
                </a:effectLst>
                <a:latin typeface="Myriad Pro" panose="020B0503030403020204" pitchFamily="34" charset="0"/>
              </a:rPr>
              <a:t>THIS HOME IS MOVE-IN READY!</a:t>
            </a:r>
            <a:br>
              <a:rPr lang="en-US" sz="2800" b="1" dirty="0">
                <a:solidFill>
                  <a:schemeClr val="bg1"/>
                </a:solidFill>
                <a:effectLst>
                  <a:outerShdw blurRad="38100" dist="38100" dir="2700000" algn="tl">
                    <a:srgbClr val="000000">
                      <a:alpha val="43137"/>
                    </a:srgbClr>
                  </a:outerShdw>
                </a:effectLst>
                <a:latin typeface="Myriad Pro" panose="020B0503030403020204" pitchFamily="34" charset="0"/>
              </a:rPr>
            </a:br>
            <a:r>
              <a:rPr lang="en-US" sz="2800" b="1" i="1" dirty="0">
                <a:solidFill>
                  <a:srgbClr val="FFFF00"/>
                </a:solidFill>
                <a:effectLst>
                  <a:outerShdw blurRad="38100" dist="38100" dir="2700000" algn="tl">
                    <a:srgbClr val="000000">
                      <a:alpha val="43137"/>
                    </a:srgbClr>
                  </a:outerShdw>
                </a:effectLst>
                <a:latin typeface="Myriad Pro" panose="020B0503030403020204" pitchFamily="34" charset="0"/>
              </a:rPr>
              <a:t>MUST SEE!</a:t>
            </a:r>
          </a:p>
        </p:txBody>
      </p:sp>
      <p:sp>
        <p:nvSpPr>
          <p:cNvPr id="3" name="Subtitle 2"/>
          <p:cNvSpPr>
            <a:spLocks noGrp="1"/>
          </p:cNvSpPr>
          <p:nvPr>
            <p:ph type="subTitle" idx="1"/>
          </p:nvPr>
        </p:nvSpPr>
        <p:spPr>
          <a:xfrm>
            <a:off x="163323" y="3413948"/>
            <a:ext cx="7456677" cy="990600"/>
          </a:xfrm>
          <a:effectLst/>
        </p:spPr>
        <p:txBody>
          <a:bodyPr anchor="ctr">
            <a:noAutofit/>
          </a:bodyPr>
          <a:lstStyle/>
          <a:p>
            <a:pPr algn="r"/>
            <a:r>
              <a:rPr lang="en-US" b="1" dirty="0">
                <a:ln w="3175">
                  <a:solidFill>
                    <a:schemeClr val="tx1"/>
                  </a:solidFill>
                </a:ln>
                <a:solidFill>
                  <a:schemeClr val="bg1"/>
                </a:solidFill>
                <a:effectLst>
                  <a:outerShdw blurRad="50800" dist="38100" dir="5400000" algn="t" rotWithShape="0">
                    <a:prstClr val="black">
                      <a:alpha val="40000"/>
                    </a:prstClr>
                  </a:outerShdw>
                </a:effectLst>
                <a:latin typeface="Myriad Pro" panose="020B0503030403020204" pitchFamily="34" charset="0"/>
              </a:rPr>
              <a:t>1273 Llewellyn Road</a:t>
            </a:r>
          </a:p>
          <a:p>
            <a:pPr algn="r"/>
            <a:r>
              <a:rPr lang="en-US" sz="2000" b="1" dirty="0">
                <a:ln w="3175">
                  <a:solidFill>
                    <a:schemeClr val="tx1"/>
                  </a:solidFill>
                </a:ln>
                <a:solidFill>
                  <a:schemeClr val="bg1"/>
                </a:solidFill>
                <a:effectLst>
                  <a:outerShdw blurRad="50800" dist="38100" dir="5400000" algn="t" rotWithShape="0">
                    <a:prstClr val="black">
                      <a:alpha val="40000"/>
                    </a:prstClr>
                  </a:outerShdw>
                </a:effectLst>
                <a:latin typeface="Myriad Pro" panose="020B0503030403020204" pitchFamily="34" charset="0"/>
              </a:rPr>
              <a:t>Chelsea Park | Mount Pleasant | MLS# 19027511 | $380,000</a:t>
            </a:r>
          </a:p>
        </p:txBody>
      </p:sp>
      <p:sp>
        <p:nvSpPr>
          <p:cNvPr id="5" name="Rectangle 4"/>
          <p:cNvSpPr/>
          <p:nvPr/>
        </p:nvSpPr>
        <p:spPr>
          <a:xfrm>
            <a:off x="0" y="4781855"/>
            <a:ext cx="7772400" cy="3046988"/>
          </a:xfrm>
          <a:prstGeom prst="rect">
            <a:avLst/>
          </a:prstGeom>
        </p:spPr>
        <p:txBody>
          <a:bodyPr wrap="square">
            <a:spAutoFit/>
          </a:bodyPr>
          <a:lstStyle/>
          <a:p>
            <a:pPr algn="ctr"/>
            <a:r>
              <a:rPr lang="en-US" sz="1600" dirty="0">
                <a:latin typeface="Myriad Pro" panose="020B0503030403020204" pitchFamily="34" charset="0"/>
              </a:rPr>
              <a:t>Adorable &amp; charming home just a mile from Sullivan's Island beaches and in the heart of Mt. Pleasant. This one-story, 3 bedroom home with vaulted ceilings has been meticulously cared for by one owner since it </a:t>
            </a:r>
            <a:r>
              <a:rPr lang="en-US" sz="1600">
                <a:latin typeface="Myriad Pro" panose="020B0503030403020204" pitchFamily="34" charset="0"/>
              </a:rPr>
              <a:t>was built. </a:t>
            </a:r>
            <a:r>
              <a:rPr lang="en-US" sz="1600" dirty="0">
                <a:latin typeface="Myriad Pro" panose="020B0503030403020204" pitchFamily="34" charset="0"/>
              </a:rPr>
              <a:t>Recent updates include, new stainless steel appliances in kitchen, new GORGEOUS engineered hardwood floors in perfect condition, upgraded bathroom vanities, granite in the bathrooms, new fixtures, new wood fence for privacy, his &amp; hers closets and a built-in storage bench/ window seat in the master. The large deck can easily be converted to a screened-in porch or sunroom and additional fenced parking on the side of the house is perfect for storing your boat! You'll also enjoy the private fenced back yard which backs up to the creek.</a:t>
            </a:r>
          </a:p>
          <a:p>
            <a:pPr algn="ctr"/>
            <a:r>
              <a:rPr lang="en-US" sz="1600" dirty="0">
                <a:latin typeface="Myriad Pro" panose="020B0503030403020204" pitchFamily="34" charset="0"/>
              </a:rPr>
              <a:t>Take a quick walk towards Rifle Range Road and enjoy views of the neighborhood pond. The driveway was recently professionally re-poured/ re-paved &amp; the garage has been meticulously kept.</a:t>
            </a:r>
          </a:p>
        </p:txBody>
      </p:sp>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2590592" y="9130926"/>
            <a:ext cx="2591216" cy="809755"/>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14" name="Rectangle 13"/>
          <p:cNvSpPr/>
          <p:nvPr/>
        </p:nvSpPr>
        <p:spPr>
          <a:xfrm>
            <a:off x="-2819400" y="9115450"/>
            <a:ext cx="3886200" cy="800219"/>
          </a:xfrm>
          <a:prstGeom prst="rect">
            <a:avLst/>
          </a:prstGeom>
        </p:spPr>
        <p:txBody>
          <a:bodyPr>
            <a:spAutoFit/>
          </a:bodyPr>
          <a:lstStyle/>
          <a:p>
            <a:r>
              <a:rPr lang="en-US" dirty="0">
                <a:latin typeface="Gabriola" panose="04040605051002020D02" pitchFamily="82" charset="0"/>
              </a:rPr>
              <a:t>Andrew </a:t>
            </a:r>
            <a:r>
              <a:rPr lang="en-US" dirty="0" err="1">
                <a:latin typeface="Gabriola" panose="04040605051002020D02" pitchFamily="82" charset="0"/>
              </a:rPr>
              <a:t>Tackitt</a:t>
            </a:r>
            <a:endParaRPr lang="en-US" dirty="0">
              <a:latin typeface="Gabriola" panose="04040605051002020D02" pitchFamily="82" charset="0"/>
            </a:endParaRPr>
          </a:p>
          <a:p>
            <a:r>
              <a:rPr lang="en-US" sz="1400" dirty="0">
                <a:latin typeface="Gabriola" panose="04040605051002020D02" pitchFamily="82" charset="0"/>
              </a:rPr>
              <a:t>(843) 437-8726</a:t>
            </a:r>
          </a:p>
          <a:p>
            <a:r>
              <a:rPr lang="en-US" sz="1400" dirty="0">
                <a:latin typeface="Gabriola" panose="04040605051002020D02" pitchFamily="82" charset="0"/>
              </a:rPr>
              <a:t>andrew@radekopf.com</a:t>
            </a:r>
          </a:p>
        </p:txBody>
      </p:sp>
      <p:sp>
        <p:nvSpPr>
          <p:cNvPr id="15" name="Rectangle 14"/>
          <p:cNvSpPr/>
          <p:nvPr/>
        </p:nvSpPr>
        <p:spPr>
          <a:xfrm>
            <a:off x="0" y="9212638"/>
            <a:ext cx="3487373" cy="646331"/>
          </a:xfrm>
          <a:prstGeom prst="rect">
            <a:avLst/>
          </a:prstGeom>
        </p:spPr>
        <p:txBody>
          <a:bodyPr wrap="square">
            <a:spAutoFit/>
          </a:bodyPr>
          <a:lstStyle/>
          <a:p>
            <a:r>
              <a:rPr lang="en-US" sz="1200" dirty="0">
                <a:latin typeface="Gabriola" panose="04040605051002020D02" pitchFamily="82" charset="0"/>
              </a:rPr>
              <a:t>1563 Meeting Street Road</a:t>
            </a:r>
            <a:br>
              <a:rPr lang="en-US" sz="1200" dirty="0">
                <a:latin typeface="Gabriola" panose="04040605051002020D02" pitchFamily="82" charset="0"/>
              </a:rPr>
            </a:br>
            <a:r>
              <a:rPr lang="en-US" sz="1200" dirty="0">
                <a:latin typeface="Gabriola" panose="04040605051002020D02" pitchFamily="82" charset="0"/>
              </a:rPr>
              <a:t>Charleston, SC 29405</a:t>
            </a:r>
            <a:br>
              <a:rPr lang="en-US" sz="1200" dirty="0">
                <a:latin typeface="Gabriola" panose="04040605051002020D02" pitchFamily="82" charset="0"/>
              </a:rPr>
            </a:br>
            <a:r>
              <a:rPr lang="en-US" sz="1200" dirty="0">
                <a:latin typeface="Gabriola" panose="04040605051002020D02" pitchFamily="82" charset="0"/>
              </a:rPr>
              <a:t>Phone: (843) 579.2217</a:t>
            </a:r>
          </a:p>
        </p:txBody>
      </p:sp>
      <p:sp>
        <p:nvSpPr>
          <p:cNvPr id="31" name="Rectangle 30"/>
          <p:cNvSpPr/>
          <p:nvPr/>
        </p:nvSpPr>
        <p:spPr>
          <a:xfrm>
            <a:off x="4285028" y="9135694"/>
            <a:ext cx="3487372" cy="800219"/>
          </a:xfrm>
          <a:prstGeom prst="rect">
            <a:avLst/>
          </a:prstGeom>
        </p:spPr>
        <p:txBody>
          <a:bodyPr wrap="square">
            <a:spAutoFit/>
          </a:bodyPr>
          <a:lstStyle/>
          <a:p>
            <a:pPr algn="r"/>
            <a:r>
              <a:rPr lang="en-US" dirty="0">
                <a:latin typeface="Gabriola" panose="04040605051002020D02" pitchFamily="82" charset="0"/>
              </a:rPr>
              <a:t>Erin Quinn </a:t>
            </a:r>
            <a:r>
              <a:rPr lang="en-US" dirty="0" err="1">
                <a:latin typeface="Gabriola" panose="04040605051002020D02" pitchFamily="82" charset="0"/>
              </a:rPr>
              <a:t>Hanhauser</a:t>
            </a:r>
            <a:endParaRPr lang="en-US" dirty="0">
              <a:latin typeface="Gabriola" panose="04040605051002020D02" pitchFamily="82" charset="0"/>
            </a:endParaRPr>
          </a:p>
          <a:p>
            <a:pPr algn="r"/>
            <a:r>
              <a:rPr lang="en-US" sz="1400" dirty="0">
                <a:latin typeface="Gabriola" panose="04040605051002020D02" pitchFamily="82" charset="0"/>
              </a:rPr>
              <a:t>(843) 743-8204</a:t>
            </a:r>
          </a:p>
          <a:p>
            <a:pPr algn="r"/>
            <a:r>
              <a:rPr lang="en-US" sz="1400" dirty="0">
                <a:latin typeface="Gabriola" panose="04040605051002020D02" pitchFamily="82" charset="0"/>
              </a:rPr>
              <a:t>erin@radekopf.com</a:t>
            </a:r>
          </a:p>
        </p:txBody>
      </p:sp>
      <p:pic>
        <p:nvPicPr>
          <p:cNvPr id="6" name="Picture 5"/>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0" y="8038698"/>
            <a:ext cx="1543653" cy="1029102"/>
          </a:xfrm>
          <a:prstGeom prst="rect">
            <a:avLst/>
          </a:prstGeom>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557187" y="8038698"/>
            <a:ext cx="1543653" cy="1029102"/>
          </a:xfrm>
          <a:prstGeom prst="rect">
            <a:avLst/>
          </a:prstGeom>
        </p:spPr>
      </p:pic>
      <p:pic>
        <p:nvPicPr>
          <p:cNvPr id="21" name="Picture 20"/>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4671561" y="8038698"/>
            <a:ext cx="1543653" cy="1029102"/>
          </a:xfrm>
          <a:prstGeom prst="rect">
            <a:avLst/>
          </a:prstGeom>
        </p:spPr>
      </p:pic>
      <p:pic>
        <p:nvPicPr>
          <p:cNvPr id="24" name="Picture 23">
            <a:extLst>
              <a:ext uri="{FF2B5EF4-FFF2-40B4-BE49-F238E27FC236}">
                <a16:creationId xmlns:a16="http://schemas.microsoft.com/office/drawing/2014/main" id="{836F656E-86EE-4FCE-97C5-B8EC89E21C6A}"/>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6228749" y="8038698"/>
            <a:ext cx="1543651" cy="1029100"/>
          </a:xfrm>
          <a:prstGeom prst="rect">
            <a:avLst/>
          </a:prstGeom>
        </p:spPr>
      </p:pic>
      <p:pic>
        <p:nvPicPr>
          <p:cNvPr id="16" name="Picture 15">
            <a:extLst>
              <a:ext uri="{FF2B5EF4-FFF2-40B4-BE49-F238E27FC236}">
                <a16:creationId xmlns:a16="http://schemas.microsoft.com/office/drawing/2014/main" id="{5E927FEA-A700-4EF1-9A66-C86B51441D21}"/>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3114374" y="8038698"/>
            <a:ext cx="1543653" cy="1029102"/>
          </a:xfrm>
          <a:prstGeom prst="rect">
            <a:avLst/>
          </a:prstGeom>
        </p:spPr>
      </p:pic>
    </p:spTree>
    <p:extLst>
      <p:ext uri="{BB962C8B-B14F-4D97-AF65-F5344CB8AC3E}">
        <p14:creationId xmlns:p14="http://schemas.microsoft.com/office/powerpoint/2010/main" val="32087535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241</TotalTime>
  <Words>221</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Gabriola</vt:lpstr>
      <vt:lpstr>Myriad Pro</vt:lpstr>
      <vt:lpstr>Office Theme</vt:lpstr>
      <vt:lpstr>THIS HOME IS MOVE-IN READY! MUST SEE!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Just listed in Desirable Hobcaw Creek Plantation</dc:title>
  <dc:creator>CVH360</dc:creator>
  <cp:lastModifiedBy>A. Thomas Price</cp:lastModifiedBy>
  <cp:revision>42</cp:revision>
  <dcterms:created xsi:type="dcterms:W3CDTF">2006-08-16T00:00:00Z</dcterms:created>
  <dcterms:modified xsi:type="dcterms:W3CDTF">2019-10-09T21:08:59Z</dcterms:modified>
</cp:coreProperties>
</file>