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36" y="0"/>
            <a:ext cx="7638929" cy="428852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737" y="5476992"/>
            <a:ext cx="7638928" cy="24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Brand new updated kitchen with stainless steel appliances and backsplash!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 new HVAC unit was installed in 2018! This great 4 bedroom, 21/2 baths has a master bedroom downstairs, with 3 large bedrooms upstairs! Brand new ceiling fans in all rooms. Features hardwood floors downstairs, and a heated and cooled sun room, looking out to an enormous fenced backyard!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You will love this location in a beautiful subdivision with two neighborhood pools, clubhouse and 2 play parks! Brand new schools with a new shopping center including a Publix grocery store and retail </a:t>
            </a:r>
            <a:r>
              <a:rPr lang="en-US" altLang="en-US" sz="140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shoppes</a:t>
            </a:r>
            <a:r>
              <a:rPr lang="en-US" altLang="en-US" sz="14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minutes to the beach and downtown area!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29" name="Picture 5" descr="15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" y="9036536"/>
            <a:ext cx="120650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 descr="kw_stack_color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994" y="9011930"/>
            <a:ext cx="10477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08707" y="9030980"/>
            <a:ext cx="23092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Marilyn Stewart, Realtor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Realtor of Distinction</a:t>
            </a:r>
            <a:endParaRPr kumimoji="0" lang="en-US" altLang="en-US" sz="10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843-297-4098 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843-416-2200 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marilyn@charlestonsells.com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00488" y="9030980"/>
            <a:ext cx="23568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Keller Williams Realty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496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Bramson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Ct Ste 200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Mt. Pleasant, SC 29464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808" y="113020"/>
            <a:ext cx="7325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>
                  <a:noFill/>
                </a:ln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Welcome home!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3519478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>
                  <a:noFill/>
                </a:ln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1275 Palm Cove Drive</a:t>
            </a:r>
          </a:p>
          <a:p>
            <a:pPr algn="ctr"/>
            <a:r>
              <a:rPr lang="en-US" sz="2000" dirty="0">
                <a:ln w="0">
                  <a:noFill/>
                </a:ln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Peninsula ~ Charleston ~ MLS# 19003838 ~ $312,000</a:t>
            </a:r>
          </a:p>
        </p:txBody>
      </p:sp>
      <p:pic>
        <p:nvPicPr>
          <p:cNvPr id="13" name="Picture 12" descr="A large empty room&#10;&#10;Description automatically generated">
            <a:extLst>
              <a:ext uri="{FF2B5EF4-FFF2-40B4-BE49-F238E27FC236}">
                <a16:creationId xmlns:a16="http://schemas.microsoft.com/office/drawing/2014/main" id="{6D87CFFA-83BF-4111-B7DE-0D08725ED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" y="7898860"/>
            <a:ext cx="1691640" cy="949693"/>
          </a:xfrm>
          <a:prstGeom prst="roundRect">
            <a:avLst/>
          </a:prstGeom>
        </p:spPr>
      </p:pic>
      <p:pic>
        <p:nvPicPr>
          <p:cNvPr id="15" name="Picture 14" descr="A bathroom with a white toilet sitting next to a door&#10;&#10;Description automatically generated">
            <a:extLst>
              <a:ext uri="{FF2B5EF4-FFF2-40B4-BE49-F238E27FC236}">
                <a16:creationId xmlns:a16="http://schemas.microsoft.com/office/drawing/2014/main" id="{F107386E-1529-4556-96E9-4DDC1627A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66" y="7898860"/>
            <a:ext cx="1691640" cy="949693"/>
          </a:xfrm>
          <a:prstGeom prst="roundRect">
            <a:avLst/>
          </a:prstGeom>
        </p:spPr>
      </p:pic>
      <p:pic>
        <p:nvPicPr>
          <p:cNvPr id="3" name="Picture 2" descr="A view of a living room with a wood floor&#10;&#10;Description automatically generated">
            <a:extLst>
              <a:ext uri="{FF2B5EF4-FFF2-40B4-BE49-F238E27FC236}">
                <a16:creationId xmlns:a16="http://schemas.microsoft.com/office/drawing/2014/main" id="{3E3B48C9-38D6-4269-AA3A-88BB8D50D4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" y="4512548"/>
            <a:ext cx="1691640" cy="949693"/>
          </a:xfrm>
          <a:prstGeom prst="roundRect">
            <a:avLst/>
          </a:prstGeom>
        </p:spPr>
      </p:pic>
      <p:pic>
        <p:nvPicPr>
          <p:cNvPr id="8" name="Picture 7" descr="A kitchen with white cabinets&#10;&#10;Description automatically generated">
            <a:extLst>
              <a:ext uri="{FF2B5EF4-FFF2-40B4-BE49-F238E27FC236}">
                <a16:creationId xmlns:a16="http://schemas.microsoft.com/office/drawing/2014/main" id="{A28F2FEE-BD37-4722-88E8-6B943B81C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66" y="4512548"/>
            <a:ext cx="1691640" cy="949693"/>
          </a:xfrm>
          <a:prstGeom prst="roundRect">
            <a:avLst/>
          </a:prstGeom>
        </p:spPr>
      </p:pic>
      <p:pic>
        <p:nvPicPr>
          <p:cNvPr id="11" name="Picture 10" descr="A room with a large window&#10;&#10;Description automatically generated">
            <a:extLst>
              <a:ext uri="{FF2B5EF4-FFF2-40B4-BE49-F238E27FC236}">
                <a16:creationId xmlns:a16="http://schemas.microsoft.com/office/drawing/2014/main" id="{19F69B3D-01D7-427D-B797-A2EB6A39E8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25" y="4495747"/>
            <a:ext cx="1691640" cy="949693"/>
          </a:xfrm>
          <a:prstGeom prst="roundRect">
            <a:avLst/>
          </a:prstGeom>
        </p:spPr>
      </p:pic>
      <p:pic>
        <p:nvPicPr>
          <p:cNvPr id="17" name="Picture 16" descr="A view of a kitchen&#10;&#10;Description automatically generated">
            <a:extLst>
              <a:ext uri="{FF2B5EF4-FFF2-40B4-BE49-F238E27FC236}">
                <a16:creationId xmlns:a16="http://schemas.microsoft.com/office/drawing/2014/main" id="{81C98227-DBEE-4572-99B0-55B3A01E1B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96" y="4512548"/>
            <a:ext cx="1691640" cy="949693"/>
          </a:xfrm>
          <a:prstGeom prst="roundRect">
            <a:avLst/>
          </a:prstGeom>
        </p:spPr>
      </p:pic>
      <p:pic>
        <p:nvPicPr>
          <p:cNvPr id="20" name="Picture 19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DB17BBE0-02A3-47A5-B229-2394FB9ED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96" y="7898860"/>
            <a:ext cx="1691640" cy="949693"/>
          </a:xfrm>
          <a:prstGeom prst="roundRect">
            <a:avLst/>
          </a:prstGeom>
        </p:spPr>
      </p:pic>
      <p:pic>
        <p:nvPicPr>
          <p:cNvPr id="22" name="Picture 21" descr="A house with a grass field&#10;&#10;Description automatically generated">
            <a:extLst>
              <a:ext uri="{FF2B5EF4-FFF2-40B4-BE49-F238E27FC236}">
                <a16:creationId xmlns:a16="http://schemas.microsoft.com/office/drawing/2014/main" id="{23643C53-CC39-4078-B508-D6365AF5D2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25" y="7898860"/>
            <a:ext cx="1691640" cy="9496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161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Bk BT</vt:lpstr>
      <vt:lpstr>Gadugi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15</cp:revision>
  <dcterms:created xsi:type="dcterms:W3CDTF">2016-10-21T14:02:21Z</dcterms:created>
  <dcterms:modified xsi:type="dcterms:W3CDTF">2019-02-28T17:04:00Z</dcterms:modified>
</cp:coreProperties>
</file>