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410" y="-15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6/29/2018</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5000" r="-145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280"/>
            <a:ext cx="7772400" cy="5829300"/>
          </a:xfrm>
          <a:prstGeom prst="rect">
            <a:avLst/>
          </a:prstGeom>
          <a:ln>
            <a:noFill/>
          </a:ln>
          <a:effectLst>
            <a:softEdge rad="112500"/>
          </a:effectLst>
        </p:spPr>
      </p:pic>
      <p:sp>
        <p:nvSpPr>
          <p:cNvPr id="2" name="Title 1"/>
          <p:cNvSpPr>
            <a:spLocks noGrp="1"/>
          </p:cNvSpPr>
          <p:nvPr>
            <p:ph type="ctrTitle"/>
          </p:nvPr>
        </p:nvSpPr>
        <p:spPr>
          <a:xfrm>
            <a:off x="0" y="0"/>
            <a:ext cx="7772400" cy="1371600"/>
          </a:xfrm>
        </p:spPr>
        <p:txBody>
          <a:bodyPr anchor="ctr">
            <a:noAutofit/>
          </a:bodyPr>
          <a:lstStyle/>
          <a:p>
            <a:pPr algn="l"/>
            <a:r>
              <a:rPr lang="en-US" sz="2800" dirty="0">
                <a:solidFill>
                  <a:schemeClr val="bg2">
                    <a:lumMod val="50000"/>
                  </a:schemeClr>
                </a:solidFill>
                <a:effectLst>
                  <a:outerShdw blurRad="38100" dist="38100" dir="2700000" algn="tl">
                    <a:srgbClr val="000000">
                      <a:alpha val="43137"/>
                    </a:srgbClr>
                  </a:outerShdw>
                </a:effectLst>
                <a:latin typeface="Gabriola" panose="04040605051002020D02" pitchFamily="82" charset="0"/>
              </a:rPr>
              <a:t>Executive Rental In Mt. Pleasant</a:t>
            </a:r>
            <a:br>
              <a:rPr lang="en-US" sz="2800" dirty="0">
                <a:solidFill>
                  <a:schemeClr val="bg2">
                    <a:lumMod val="50000"/>
                  </a:schemeClr>
                </a:solidFill>
                <a:effectLst>
                  <a:outerShdw blurRad="38100" dist="38100" dir="2700000" algn="tl">
                    <a:srgbClr val="000000">
                      <a:alpha val="43137"/>
                    </a:srgbClr>
                  </a:outerShdw>
                </a:effectLst>
                <a:latin typeface="Gabriola" panose="04040605051002020D02" pitchFamily="82" charset="0"/>
              </a:rPr>
            </a:br>
            <a:r>
              <a:rPr lang="en-US" sz="2800" dirty="0">
                <a:solidFill>
                  <a:schemeClr val="bg2">
                    <a:lumMod val="50000"/>
                  </a:schemeClr>
                </a:solidFill>
                <a:effectLst>
                  <a:outerShdw blurRad="38100" dist="38100" dir="2700000" algn="tl">
                    <a:srgbClr val="000000">
                      <a:alpha val="43137"/>
                    </a:srgbClr>
                  </a:outerShdw>
                </a:effectLst>
                <a:latin typeface="Gabriola" panose="04040605051002020D02" pitchFamily="82" charset="0"/>
              </a:rPr>
              <a:t>Available July 1st! Easy To Show!</a:t>
            </a:r>
            <a:br>
              <a:rPr lang="en-US" sz="2800" dirty="0">
                <a:solidFill>
                  <a:schemeClr val="bg2">
                    <a:lumMod val="50000"/>
                  </a:schemeClr>
                </a:solidFill>
                <a:effectLst>
                  <a:outerShdw blurRad="38100" dist="38100" dir="2700000" algn="tl">
                    <a:srgbClr val="000000">
                      <a:alpha val="43137"/>
                    </a:srgbClr>
                  </a:outerShdw>
                </a:effectLst>
                <a:latin typeface="Gabriola" panose="04040605051002020D02" pitchFamily="82" charset="0"/>
              </a:rPr>
            </a:br>
            <a:r>
              <a:rPr lang="en-US" sz="2800" dirty="0">
                <a:solidFill>
                  <a:schemeClr val="bg2">
                    <a:lumMod val="50000"/>
                  </a:schemeClr>
                </a:solidFill>
                <a:effectLst>
                  <a:outerShdw blurRad="38100" dist="38100" dir="2700000" algn="tl">
                    <a:srgbClr val="000000">
                      <a:alpha val="43137"/>
                    </a:srgbClr>
                  </a:outerShdw>
                </a:effectLst>
                <a:latin typeface="Gabriola" panose="04040605051002020D02" pitchFamily="82" charset="0"/>
              </a:rPr>
              <a:t>4br &amp; 2.5ba, 2,464 </a:t>
            </a:r>
            <a:r>
              <a:rPr lang="en-US" sz="2800" dirty="0" err="1">
                <a:solidFill>
                  <a:schemeClr val="bg2">
                    <a:lumMod val="50000"/>
                  </a:schemeClr>
                </a:solidFill>
                <a:effectLst>
                  <a:outerShdw blurRad="38100" dist="38100" dir="2700000" algn="tl">
                    <a:srgbClr val="000000">
                      <a:alpha val="43137"/>
                    </a:srgbClr>
                  </a:outerShdw>
                </a:effectLst>
                <a:latin typeface="Gabriola" panose="04040605051002020D02" pitchFamily="82" charset="0"/>
              </a:rPr>
              <a:t>Sq</a:t>
            </a:r>
            <a:r>
              <a:rPr lang="en-US" sz="2800" dirty="0">
                <a:solidFill>
                  <a:schemeClr val="bg2">
                    <a:lumMod val="50000"/>
                  </a:schemeClr>
                </a:solidFill>
                <a:effectLst>
                  <a:outerShdw blurRad="38100" dist="38100" dir="2700000" algn="tl">
                    <a:srgbClr val="000000">
                      <a:alpha val="43137"/>
                    </a:srgbClr>
                  </a:outerShdw>
                </a:effectLst>
                <a:latin typeface="Gabriola" panose="04040605051002020D02" pitchFamily="82" charset="0"/>
              </a:rPr>
              <a:t> Ft. </a:t>
            </a:r>
            <a:endParaRPr lang="en-US" sz="2800" i="1" dirty="0">
              <a:solidFill>
                <a:schemeClr val="bg2">
                  <a:lumMod val="50000"/>
                </a:schemeClr>
              </a:solidFill>
              <a:effectLst>
                <a:outerShdw blurRad="38100" dist="38100" dir="2700000" algn="tl">
                  <a:srgbClr val="000000">
                    <a:alpha val="43137"/>
                  </a:srgbClr>
                </a:outerShdw>
              </a:effectLst>
              <a:latin typeface="Gabriola" panose="04040605051002020D02" pitchFamily="82" charset="0"/>
            </a:endParaRPr>
          </a:p>
        </p:txBody>
      </p:sp>
      <p:sp>
        <p:nvSpPr>
          <p:cNvPr id="3" name="Subtitle 2"/>
          <p:cNvSpPr>
            <a:spLocks noGrp="1"/>
          </p:cNvSpPr>
          <p:nvPr>
            <p:ph type="subTitle" idx="1"/>
          </p:nvPr>
        </p:nvSpPr>
        <p:spPr>
          <a:xfrm>
            <a:off x="0" y="4572000"/>
            <a:ext cx="7772400" cy="1173677"/>
          </a:xfrm>
          <a:effectLst/>
        </p:spPr>
        <p:txBody>
          <a:bodyPr anchor="ctr">
            <a:noAutofit/>
          </a:bodyPr>
          <a:lstStyle/>
          <a:p>
            <a:pPr algn="l"/>
            <a:r>
              <a:rPr lang="en-US" sz="3600" b="1" dirty="0">
                <a:solidFill>
                  <a:schemeClr val="bg2">
                    <a:lumMod val="25000"/>
                  </a:schemeClr>
                </a:solidFill>
                <a:effectLst>
                  <a:outerShdw blurRad="50800" dist="38100" dir="5400000" algn="t" rotWithShape="0">
                    <a:prstClr val="black">
                      <a:alpha val="40000"/>
                    </a:prstClr>
                  </a:outerShdw>
                </a:effectLst>
                <a:latin typeface="Gabriola" panose="04040605051002020D02" pitchFamily="82" charset="0"/>
              </a:rPr>
              <a:t>1279 Dingle Rd</a:t>
            </a:r>
          </a:p>
          <a:p>
            <a:pPr algn="l"/>
            <a:r>
              <a:rPr lang="en-US" sz="2400" b="1" dirty="0">
                <a:solidFill>
                  <a:schemeClr val="bg2">
                    <a:lumMod val="25000"/>
                  </a:schemeClr>
                </a:solidFill>
                <a:effectLst>
                  <a:outerShdw blurRad="50800" dist="38100" dir="5400000" algn="t" rotWithShape="0">
                    <a:prstClr val="black">
                      <a:alpha val="40000"/>
                    </a:prstClr>
                  </a:outerShdw>
                </a:effectLst>
                <a:latin typeface="Gabriola" panose="04040605051002020D02" pitchFamily="82" charset="0"/>
              </a:rPr>
              <a:t>Royal Palms ~ MLS# 18015191 ~ $2,750</a:t>
            </a:r>
          </a:p>
        </p:txBody>
      </p:sp>
      <p:sp>
        <p:nvSpPr>
          <p:cNvPr id="5" name="Rectangle 4"/>
          <p:cNvSpPr/>
          <p:nvPr/>
        </p:nvSpPr>
        <p:spPr>
          <a:xfrm>
            <a:off x="0" y="5908119"/>
            <a:ext cx="7772400" cy="2092881"/>
          </a:xfrm>
          <a:prstGeom prst="rect">
            <a:avLst/>
          </a:prstGeom>
        </p:spPr>
        <p:txBody>
          <a:bodyPr wrap="square">
            <a:spAutoFit/>
          </a:bodyPr>
          <a:lstStyle/>
          <a:p>
            <a:pPr algn="ctr"/>
            <a:r>
              <a:rPr lang="en-US" b="1" i="1" dirty="0">
                <a:latin typeface="Gabriola" panose="04040605051002020D02" pitchFamily="82" charset="0"/>
              </a:rPr>
              <a:t>LIKE NEW Executive Rental in great condition!</a:t>
            </a:r>
          </a:p>
          <a:p>
            <a:pPr algn="ctr"/>
            <a:r>
              <a:rPr lang="en-US" sz="1600" dirty="0">
                <a:latin typeface="Gabriola" panose="04040605051002020D02" pitchFamily="82" charset="0"/>
              </a:rPr>
              <a:t>Energy Efficient and in excellent condition! 4 </a:t>
            </a:r>
            <a:r>
              <a:rPr lang="en-US" sz="1600" dirty="0" err="1">
                <a:latin typeface="Gabriola" panose="04040605051002020D02" pitchFamily="82" charset="0"/>
              </a:rPr>
              <a:t>BedroomS</a:t>
            </a:r>
            <a:r>
              <a:rPr lang="en-US" sz="1600" dirty="0">
                <a:latin typeface="Gabriola" panose="04040605051002020D02" pitchFamily="82" charset="0"/>
              </a:rPr>
              <a:t>, 2.5 bathroom townhome in the heart of Mt. Pleasant available JULY 1st, 2018. Hardwood floors throughout main floor, granite countertops in the kitchen, Moen faucets, recessed lighting, gas range, upgraded crown molding and spacious porches. The fourth bedroom can be used as a home office Spacious Samsung washer &amp; dryer in unit. Children can walk to school which is located just steps from your back door! Partial privacy fence and low maintenance/ no mow yard. Bring your grille and enjoy views of palm trees off the back yard patio. Easy access to HWY 41 &amp; I-526. Just minutes to Isle of Palm and </a:t>
            </a:r>
            <a:r>
              <a:rPr lang="en-US" sz="1600" dirty="0" err="1">
                <a:latin typeface="Gabriola" panose="04040605051002020D02" pitchFamily="82" charset="0"/>
              </a:rPr>
              <a:t>Sullivans</a:t>
            </a:r>
            <a:r>
              <a:rPr lang="en-US" sz="1600" dirty="0">
                <a:latin typeface="Gabriola" panose="04040605051002020D02" pitchFamily="82" charset="0"/>
              </a:rPr>
              <a:t> Island Beaches! Pets ok with deposit. Shorter or longer term rental is negotiable.</a:t>
            </a: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590592" y="9130926"/>
            <a:ext cx="2591216" cy="80975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14" name="Rectangle 13"/>
          <p:cNvSpPr/>
          <p:nvPr/>
        </p:nvSpPr>
        <p:spPr>
          <a:xfrm>
            <a:off x="-2819400" y="9115450"/>
            <a:ext cx="3886200" cy="800219"/>
          </a:xfrm>
          <a:prstGeom prst="rect">
            <a:avLst/>
          </a:prstGeom>
        </p:spPr>
        <p:txBody>
          <a:bodyPr>
            <a:spAutoFit/>
          </a:bodyPr>
          <a:lstStyle/>
          <a:p>
            <a:r>
              <a:rPr lang="en-US" dirty="0">
                <a:latin typeface="Gabriola" panose="04040605051002020D02" pitchFamily="82" charset="0"/>
              </a:rPr>
              <a:t>Andrew </a:t>
            </a:r>
            <a:r>
              <a:rPr lang="en-US" dirty="0" err="1">
                <a:latin typeface="Gabriola" panose="04040605051002020D02" pitchFamily="82" charset="0"/>
              </a:rPr>
              <a:t>Tackitt</a:t>
            </a:r>
            <a:endParaRPr lang="en-US" dirty="0">
              <a:latin typeface="Gabriola" panose="04040605051002020D02" pitchFamily="82" charset="0"/>
            </a:endParaRPr>
          </a:p>
          <a:p>
            <a:r>
              <a:rPr lang="en-US" sz="1400" dirty="0">
                <a:latin typeface="Gabriola" panose="04040605051002020D02" pitchFamily="82" charset="0"/>
              </a:rPr>
              <a:t>(843) 437-8726</a:t>
            </a:r>
          </a:p>
          <a:p>
            <a:r>
              <a:rPr lang="en-US" sz="1400" dirty="0">
                <a:latin typeface="Gabriola" panose="04040605051002020D02" pitchFamily="82" charset="0"/>
              </a:rPr>
              <a:t>andrew@radekopf.com</a:t>
            </a:r>
          </a:p>
        </p:txBody>
      </p:sp>
      <p:sp>
        <p:nvSpPr>
          <p:cNvPr id="15" name="Rectangle 14"/>
          <p:cNvSpPr/>
          <p:nvPr/>
        </p:nvSpPr>
        <p:spPr>
          <a:xfrm>
            <a:off x="0" y="9151083"/>
            <a:ext cx="3487373" cy="769441"/>
          </a:xfrm>
          <a:prstGeom prst="rect">
            <a:avLst/>
          </a:prstGeom>
        </p:spPr>
        <p:txBody>
          <a:bodyPr wrap="square">
            <a:spAutoFit/>
          </a:bodyPr>
          <a:lstStyle/>
          <a:p>
            <a:r>
              <a:rPr lang="en-US" sz="1100" dirty="0">
                <a:latin typeface="Gabriola" panose="04040605051002020D02" pitchFamily="82" charset="0"/>
              </a:rPr>
              <a:t>1205 Two Island Court, Suite 201</a:t>
            </a:r>
            <a:br>
              <a:rPr lang="en-US" sz="1100" dirty="0">
                <a:latin typeface="Gabriola" panose="04040605051002020D02" pitchFamily="82" charset="0"/>
              </a:rPr>
            </a:br>
            <a:r>
              <a:rPr lang="en-US" sz="1100" dirty="0">
                <a:latin typeface="Gabriola" panose="04040605051002020D02" pitchFamily="82" charset="0"/>
              </a:rPr>
              <a:t>Mount Pleasant, SC  29466</a:t>
            </a:r>
            <a:br>
              <a:rPr lang="en-US" sz="1100" dirty="0">
                <a:latin typeface="Gabriola" panose="04040605051002020D02" pitchFamily="82" charset="0"/>
              </a:rPr>
            </a:br>
            <a:r>
              <a:rPr lang="en-US" sz="1100" dirty="0">
                <a:latin typeface="Gabriola" panose="04040605051002020D02" pitchFamily="82" charset="0"/>
              </a:rPr>
              <a:t>Phone: (843) 579.2217</a:t>
            </a:r>
            <a:br>
              <a:rPr lang="en-US" sz="1100" dirty="0">
                <a:latin typeface="Gabriola" panose="04040605051002020D02" pitchFamily="82" charset="0"/>
              </a:rPr>
            </a:br>
            <a:r>
              <a:rPr lang="en-US" sz="1100" dirty="0">
                <a:latin typeface="Gabriola" panose="04040605051002020D02" pitchFamily="82" charset="0"/>
              </a:rPr>
              <a:t>Fax: (843) 971-0281</a:t>
            </a:r>
          </a:p>
        </p:txBody>
      </p:sp>
      <p:sp>
        <p:nvSpPr>
          <p:cNvPr id="31" name="Rectangle 30"/>
          <p:cNvSpPr/>
          <p:nvPr/>
        </p:nvSpPr>
        <p:spPr>
          <a:xfrm>
            <a:off x="4285028" y="9135694"/>
            <a:ext cx="3487372" cy="800219"/>
          </a:xfrm>
          <a:prstGeom prst="rect">
            <a:avLst/>
          </a:prstGeom>
        </p:spPr>
        <p:txBody>
          <a:bodyPr wrap="square">
            <a:spAutoFit/>
          </a:bodyPr>
          <a:lstStyle/>
          <a:p>
            <a:pPr algn="r"/>
            <a:r>
              <a:rPr lang="en-US" dirty="0">
                <a:latin typeface="Gabriola" panose="04040605051002020D02" pitchFamily="82" charset="0"/>
              </a:rPr>
              <a:t>Erin Quinn </a:t>
            </a:r>
            <a:r>
              <a:rPr lang="en-US" dirty="0" err="1">
                <a:latin typeface="Gabriola" panose="04040605051002020D02" pitchFamily="82" charset="0"/>
              </a:rPr>
              <a:t>Hanhauser</a:t>
            </a:r>
            <a:endParaRPr lang="en-US" dirty="0">
              <a:latin typeface="Gabriola" panose="04040605051002020D02" pitchFamily="82" charset="0"/>
            </a:endParaRPr>
          </a:p>
          <a:p>
            <a:pPr algn="r"/>
            <a:r>
              <a:rPr lang="en-US" sz="1400" dirty="0">
                <a:latin typeface="Gabriola" panose="04040605051002020D02" pitchFamily="82" charset="0"/>
              </a:rPr>
              <a:t>(843) 743-8204</a:t>
            </a:r>
          </a:p>
          <a:p>
            <a:pPr algn="r"/>
            <a:r>
              <a:rPr lang="en-US" sz="1400" dirty="0">
                <a:latin typeface="Gabriola" panose="04040605051002020D02" pitchFamily="82" charset="0"/>
              </a:rPr>
              <a:t>erin@radekopf.com</a:t>
            </a: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17719" y="8077200"/>
            <a:ext cx="1219200" cy="914400"/>
          </a:xfrm>
          <a:prstGeom prst="rect">
            <a:avLst/>
          </a:prstGeom>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8091785"/>
            <a:ext cx="662940" cy="885231"/>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91698" y="8077200"/>
            <a:ext cx="1219200" cy="914400"/>
          </a:xfrm>
          <a:prstGeom prst="rect">
            <a:avLst/>
          </a:prstGeom>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539657" y="8077200"/>
            <a:ext cx="1219200" cy="914400"/>
          </a:xfrm>
          <a:prstGeom prst="rect">
            <a:avLst/>
          </a:prstGeom>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087616" y="8077200"/>
            <a:ext cx="684784" cy="914400"/>
          </a:xfrm>
          <a:prstGeom prst="rect">
            <a:avLst/>
          </a:prstGeom>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265677" y="8077200"/>
            <a:ext cx="1219201" cy="914400"/>
          </a:xfrm>
          <a:prstGeom prst="rect">
            <a:avLst/>
          </a:prstGeom>
        </p:spPr>
      </p:pic>
      <p:pic>
        <p:nvPicPr>
          <p:cNvPr id="24" name="Picture 23">
            <a:extLst>
              <a:ext uri="{FF2B5EF4-FFF2-40B4-BE49-F238E27FC236}">
                <a16:creationId xmlns:a16="http://schemas.microsoft.com/office/drawing/2014/main" id="{836F656E-86EE-4FCE-97C5-B8EC89E21C6A}"/>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13636" y="8077200"/>
            <a:ext cx="1219200" cy="914400"/>
          </a:xfrm>
          <a:prstGeom prst="rect">
            <a:avLst/>
          </a:prstGeom>
        </p:spPr>
      </p:pic>
    </p:spTree>
    <p:extLst>
      <p:ext uri="{BB962C8B-B14F-4D97-AF65-F5344CB8AC3E}">
        <p14:creationId xmlns:p14="http://schemas.microsoft.com/office/powerpoint/2010/main" val="3208753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TotalTime>
  <Words>201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Gabriola</vt:lpstr>
      <vt:lpstr>Office Theme</vt:lpstr>
      <vt:lpstr>Executive Rental In Mt. Pleasant Available July 1st! Easy To Show! 4br &amp; 2.5ba, 2,464 Sq Ft.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 in Desirable Hobcaw Creek Plantation</dc:title>
  <dc:creator>CVH360</dc:creator>
  <cp:lastModifiedBy>A. Thomas Price</cp:lastModifiedBy>
  <cp:revision>31</cp:revision>
  <dcterms:created xsi:type="dcterms:W3CDTF">2006-08-16T00:00:00Z</dcterms:created>
  <dcterms:modified xsi:type="dcterms:W3CDTF">2018-06-29T18:24:13Z</dcterms:modified>
</cp:coreProperties>
</file>