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4660"/>
  </p:normalViewPr>
  <p:slideViewPr>
    <p:cSldViewPr>
      <p:cViewPr varScale="1">
        <p:scale>
          <a:sx n="72" d="100"/>
          <a:sy n="72" d="100"/>
        </p:scale>
        <p:origin x="3396" y="8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28" y="587062"/>
            <a:ext cx="6035871" cy="42696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33859"/>
            <a:ext cx="8229600" cy="86837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1279 Lakefront Drive</a:t>
            </a:r>
            <a:br>
              <a:rPr lang="en-US" sz="2400" cap="none" dirty="0">
                <a:ln w="31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Egrets Pointe | James Island, SC 29412 | MLS# 24013480 | $695,000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6985" y="8859411"/>
            <a:ext cx="313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Rhett Brownlee</a:t>
            </a:r>
          </a:p>
          <a:p>
            <a:pPr algn="ctr"/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(843-209-7755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rhett@rhettbrownlee.com</a:t>
            </a:r>
          </a:p>
          <a:p>
            <a:pPr algn="ctr"/>
            <a:r>
              <a:rPr lang="en-US" sz="1100">
                <a:latin typeface="Century Gothic" panose="020B0502020202020204" pitchFamily="34" charset="0"/>
              </a:rPr>
              <a:t>www</a:t>
            </a:r>
            <a:r>
              <a:rPr lang="en-US" sz="1100" dirty="0">
                <a:latin typeface="Century Gothic" panose="020B0502020202020204" pitchFamily="34" charset="0"/>
              </a:rPr>
              <a:t>.RhettBrownlee.com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17637" y="8992487"/>
            <a:ext cx="1139811" cy="838148"/>
            <a:chOff x="161012" y="9023105"/>
            <a:chExt cx="1139811" cy="8381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408" y="9023105"/>
              <a:ext cx="665018" cy="40304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1012" y="9491921"/>
              <a:ext cx="11398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latin typeface="Century Gothic" panose="020B0502020202020204" pitchFamily="34" charset="0"/>
                </a:rPr>
                <a:t>Edwards &amp; Assoc</a:t>
              </a:r>
            </a:p>
            <a:p>
              <a:pPr algn="ctr"/>
              <a:r>
                <a:rPr lang="en-US" sz="600" dirty="0">
                  <a:latin typeface="Century Gothic" panose="020B0502020202020204" pitchFamily="34" charset="0"/>
                </a:rPr>
                <a:t>6251 Hwy 162 Ste C</a:t>
              </a:r>
            </a:p>
            <a:p>
              <a:pPr algn="ctr"/>
              <a:r>
                <a:rPr lang="en-US" sz="600" dirty="0">
                  <a:latin typeface="Century Gothic" panose="020B0502020202020204" pitchFamily="34" charset="0"/>
                </a:rPr>
                <a:t>Hollywood, SC 29449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8763000" y="2179016"/>
            <a:ext cx="1818703" cy="267765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SCHEDULE YOUR SHOWING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1" y="0"/>
            <a:ext cx="6248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James Island Waterfront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 b="15699"/>
          <a:stretch/>
        </p:blipFill>
        <p:spPr>
          <a:xfrm>
            <a:off x="6787053" y="8859411"/>
            <a:ext cx="1066800" cy="978408"/>
          </a:xfrm>
          <a:prstGeom prst="rect">
            <a:avLst/>
          </a:prstGeom>
        </p:spPr>
      </p:pic>
      <p:pic>
        <p:nvPicPr>
          <p:cNvPr id="25" name="Picture 24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2487640" y="2822145"/>
            <a:ext cx="1220724" cy="8138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2487640" y="1805083"/>
            <a:ext cx="1220724" cy="8138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/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2487640" y="788021"/>
            <a:ext cx="1220724" cy="8138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7268" y="587759"/>
            <a:ext cx="1821102" cy="13588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55F83D-A36D-4128-BF05-2A4E47B52BC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2487640" y="3839208"/>
            <a:ext cx="1220724" cy="8138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9425"/>
            <a:ext cx="8229601" cy="2249196"/>
          </a:xfrm>
          <a:solidFill>
            <a:srgbClr val="000000">
              <a:alpha val="50196"/>
            </a:srgbClr>
          </a:solidFill>
        </p:spPr>
        <p:txBody>
          <a:bodyPr anchor="ctr">
            <a:no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Great tidal creek home in Seaside Plantation, Egret's Pointe on James Island. 1650sqft+/- 3br 2bth w 2 car gar. Great views &amp; breezes! 2020 30 yr arch shingles, Nice sunroom added 5-7 yrs ago overlooking the marsh &amp; creek! Nice yard w oaks lining the creeks edge! Freshly stained back deck perfect for afternoon cookouts overlooking the water! New hurricane windows installed 5 yrs ago! 2yr old 5 ton 14 seer split heat pump heating &amp; AC unit! Wood burning FP serviced recently w new stainless steel cap &amp; fire insert! Frig, stove, washer, dryer, toilets replaced last 5 years! New gar door! Approved plans to extend the gar &amp; rm over gar! Freshly sanded &amp; refinished Bamboo floors! All new plumbing pipes installed throughout house 9.1.24. Interior freshly painted &amp; popcorn ceiling removed 9.27.24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5E94D2-ECC6-4C35-93D5-B13E397917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8718" y="3490313"/>
            <a:ext cx="1818702" cy="13663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84D492-031D-4894-939B-91BEAF764D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8717" y="2035267"/>
            <a:ext cx="1818703" cy="13663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209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Trajan Pro</vt:lpstr>
      <vt:lpstr>Wingdings</vt:lpstr>
      <vt:lpstr>Wingdings 2</vt:lpstr>
      <vt:lpstr>Wingdings 3</vt:lpstr>
      <vt:lpstr>Apex</vt:lpstr>
      <vt:lpstr>1279 Lakefront Drive Egrets Pointe | James Island, SC 29412 | MLS# 24013480 | $695,000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42</cp:revision>
  <dcterms:created xsi:type="dcterms:W3CDTF">2006-08-16T00:00:00Z</dcterms:created>
  <dcterms:modified xsi:type="dcterms:W3CDTF">2024-11-05T00:31:08Z</dcterms:modified>
</cp:coreProperties>
</file>