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8B9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452" y="5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2/18/2020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88B9BE"/>
            </a:gs>
            <a:gs pos="78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820705" y="-1"/>
            <a:ext cx="6408896" cy="4272597"/>
          </a:xfrm>
          <a:prstGeom prst="rect">
            <a:avLst/>
          </a:prstGeom>
          <a:ln>
            <a:noFill/>
          </a:ln>
          <a:effectLst>
            <a:softEdge rad="112500"/>
          </a:effectLst>
        </p:spPr>
      </p:pic>
      <p:sp>
        <p:nvSpPr>
          <p:cNvPr id="2" name="Title 1"/>
          <p:cNvSpPr>
            <a:spLocks noGrp="1"/>
          </p:cNvSpPr>
          <p:nvPr>
            <p:ph type="ctrTitle"/>
          </p:nvPr>
        </p:nvSpPr>
        <p:spPr>
          <a:xfrm>
            <a:off x="1820705" y="0"/>
            <a:ext cx="6408896" cy="974786"/>
          </a:xfrm>
        </p:spPr>
        <p:txBody>
          <a:bodyPr>
            <a:noAutofit/>
          </a:bodyPr>
          <a:lstStyle/>
          <a:p>
            <a:r>
              <a:rPr lang="en-US" sz="2800" b="1" dirty="0">
                <a:ln w="3175">
                  <a:solidFill>
                    <a:schemeClr val="tx2"/>
                  </a:solidFill>
                </a:ln>
                <a:solidFill>
                  <a:srgbClr val="88B9BE"/>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Be The First!</a:t>
            </a:r>
            <a:br>
              <a:rPr lang="en-US" sz="2800" b="1" dirty="0">
                <a:ln w="3175">
                  <a:solidFill>
                    <a:schemeClr val="tx2"/>
                  </a:solidFill>
                </a:ln>
                <a:solidFill>
                  <a:srgbClr val="88B9BE"/>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br>
            <a:r>
              <a:rPr lang="en-US" sz="2000" b="1" dirty="0">
                <a:ln w="3175">
                  <a:solidFill>
                    <a:schemeClr val="tx2"/>
                  </a:solidFill>
                </a:ln>
                <a:solidFill>
                  <a:srgbClr val="88B9BE"/>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New Construction ~ Never Lived In ~ </a:t>
            </a:r>
            <a:r>
              <a:rPr lang="en-US" sz="2000" b="1">
                <a:ln w="3175">
                  <a:solidFill>
                    <a:schemeClr val="tx2"/>
                  </a:solidFill>
                </a:ln>
                <a:solidFill>
                  <a:srgbClr val="88B9BE"/>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Move Right In!!</a:t>
            </a:r>
            <a:endParaRPr lang="en-US" sz="2800" b="1" dirty="0">
              <a:ln w="3175">
                <a:solidFill>
                  <a:schemeClr val="tx2"/>
                </a:solidFill>
              </a:ln>
              <a:solidFill>
                <a:srgbClr val="88B9BE"/>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endParaRPr>
          </a:p>
        </p:txBody>
      </p:sp>
      <p:sp>
        <p:nvSpPr>
          <p:cNvPr id="3" name="Subtitle 2"/>
          <p:cNvSpPr>
            <a:spLocks noGrp="1"/>
          </p:cNvSpPr>
          <p:nvPr>
            <p:ph type="subTitle" idx="1"/>
          </p:nvPr>
        </p:nvSpPr>
        <p:spPr>
          <a:xfrm>
            <a:off x="1820704" y="4171202"/>
            <a:ext cx="6408895" cy="4397148"/>
          </a:xfrm>
        </p:spPr>
        <p:txBody>
          <a:bodyPr anchor="ctr">
            <a:noAutofit/>
          </a:bodyPr>
          <a:lstStyle/>
          <a:p>
            <a:r>
              <a:rPr lang="en-US" sz="1400" b="1" u="sng" dirty="0">
                <a:solidFill>
                  <a:srgbClr val="FF0000"/>
                </a:solidFill>
                <a:latin typeface="Lato" panose="020F0502020204030203" pitchFamily="34" charset="0"/>
                <a:ea typeface="Lato" panose="020F0502020204030203" pitchFamily="34" charset="0"/>
                <a:cs typeface="Lato" panose="020F0502020204030203" pitchFamily="34" charset="0"/>
              </a:rPr>
              <a:t>FINISHED AND MOVE-IN READY!!! </a:t>
            </a:r>
          </a:p>
          <a:p>
            <a:r>
              <a:rPr lang="en-US" sz="14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Wonderful Dunwoody Way floor plan! 1-story 3 BR/3BA home in Del Webb gated community in Nexton. Lovely lagoon view from all the back of the house. Master bedroom is large with huge walk in closet. Large walk-in shower and rain shower head. Nice screened in porch to enjoy the view. Lawn maintenance is taken care of for you so you'll have more time to enjoy shopping and dining in the Nexton center. 2-car garage PLUS Golf Cart bay too! Walk up storage gives additional area for storage too. KITCHEN 2 built- wall ovens, gourmet wine cooler and beverage center. Extended length island with beautiful quartz counter top...long enough for 4-5 bar stools. Elegant light fixtures and fans in each room. An additional large room with French doors that can be used as an Office/Music Room or Library. This home is ready to enjoy with all the upgrades you can think of. Ship Lap in the living and dining room! Wood floors throughout except tile in the bathrooms. Upgraded wood trim package. Tray ceiling in the Master Bedroom. Gas logs in the fireplace. Tankless hot water heater. Double wall ovens. Wine cooler and beverage center. Luxury tiles bathrooms. Gorgeous light fixtures and fans. Walk up attic and storage area. Large Laundry room with sink and decorative drop place for coats and storage.</a:t>
            </a:r>
          </a:p>
          <a:p>
            <a:r>
              <a:rPr lang="en-US" sz="1400" b="1" dirty="0">
                <a:solidFill>
                  <a:srgbClr val="FF0000"/>
                </a:solidFill>
                <a:latin typeface="Lato" panose="020F0502020204030203" pitchFamily="34" charset="0"/>
                <a:ea typeface="Lato" panose="020F0502020204030203" pitchFamily="34" charset="0"/>
                <a:cs typeface="Lato" panose="020F0502020204030203" pitchFamily="34" charset="0"/>
              </a:rPr>
              <a:t>This home is ready to move into right NOW!</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0" y="1228404"/>
            <a:ext cx="1820704" cy="1214243"/>
          </a:xfrm>
          <a:prstGeom prst="rect">
            <a:avLst/>
          </a:prstGeom>
          <a:ln>
            <a:noFill/>
          </a:ln>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2456609"/>
            <a:ext cx="1821390" cy="1214377"/>
          </a:xfrm>
          <a:prstGeom prst="rect">
            <a:avLst/>
          </a:prstGeom>
          <a:ln>
            <a:noFill/>
          </a:ln>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4913728"/>
            <a:ext cx="1821092" cy="1214615"/>
          </a:xfrm>
          <a:prstGeom prst="rect">
            <a:avLst/>
          </a:prstGeom>
          <a:ln>
            <a:noFill/>
          </a:ln>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0"/>
            <a:ext cx="1821308" cy="1214442"/>
          </a:xfrm>
          <a:prstGeom prst="rect">
            <a:avLst/>
          </a:prstGeom>
          <a:ln>
            <a:noFill/>
          </a:ln>
          <a:effectLst/>
        </p:spPr>
      </p:pic>
      <p:sp>
        <p:nvSpPr>
          <p:cNvPr id="13" name="Rectangle 12"/>
          <p:cNvSpPr/>
          <p:nvPr/>
        </p:nvSpPr>
        <p:spPr>
          <a:xfrm>
            <a:off x="2589096" y="8821968"/>
            <a:ext cx="3048000" cy="1169551"/>
          </a:xfrm>
          <a:prstGeom prst="rect">
            <a:avLst/>
          </a:prstGeom>
        </p:spPr>
        <p:txBody>
          <a:bodyPr wrap="square">
            <a:spAutoFit/>
          </a:bodyPr>
          <a:lstStyle/>
          <a:p>
            <a:pPr algn="ctr"/>
            <a: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Susan Weeks</a:t>
            </a:r>
          </a:p>
          <a:p>
            <a:pPr algn="ctr"/>
            <a:br>
              <a:rPr lang="en-US" sz="1400" b="1"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br>
            <a:r>
              <a:rPr lang="en-US" sz="1400" dirty="0">
                <a:solidFill>
                  <a:schemeClr val="tx1">
                    <a:lumMod val="65000"/>
                    <a:lumOff val="35000"/>
                  </a:schemeClr>
                </a:solidFill>
                <a:latin typeface="Lato" panose="020F0502020204030203" pitchFamily="34" charset="0"/>
                <a:ea typeface="Lato" panose="020F0502020204030203" pitchFamily="34" charset="0"/>
                <a:cs typeface="Lato" panose="020F0502020204030203" pitchFamily="34" charset="0"/>
              </a:rPr>
              <a:t>(843) 813-0495</a:t>
            </a:r>
          </a:p>
          <a:p>
            <a:pPr algn="ctr"/>
            <a:r>
              <a:rPr lang="en-US" sz="1400" dirty="0">
                <a:solidFill>
                  <a:srgbClr val="88B9BE"/>
                </a:solidFill>
                <a:latin typeface="Lato" panose="020F0502020204030203" pitchFamily="34" charset="0"/>
                <a:ea typeface="Lato" panose="020F0502020204030203" pitchFamily="34" charset="0"/>
                <a:cs typeface="Lato" panose="020F0502020204030203" pitchFamily="34" charset="0"/>
              </a:rPr>
              <a:t>susanweeksdesign@gmail.com </a:t>
            </a:r>
          </a:p>
          <a:p>
            <a:pPr algn="ctr"/>
            <a:r>
              <a:rPr lang="en-US" sz="1400" dirty="0">
                <a:solidFill>
                  <a:srgbClr val="88B9BE"/>
                </a:solidFill>
                <a:latin typeface="Lato" panose="020F0502020204030203" pitchFamily="34" charset="0"/>
                <a:ea typeface="Lato" panose="020F0502020204030203" pitchFamily="34" charset="0"/>
                <a:cs typeface="Lato" panose="020F0502020204030203" pitchFamily="34" charset="0"/>
              </a:rPr>
              <a:t>www.copperroofproperties.com</a:t>
            </a: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6905219" y="8708202"/>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507216" y="8655409"/>
            <a:ext cx="1640776"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32229" y="9484082"/>
            <a:ext cx="2190750" cy="553998"/>
          </a:xfrm>
          <a:prstGeom prst="rect">
            <a:avLst/>
          </a:prstGeom>
        </p:spPr>
        <p:txBody>
          <a:bodyPr wrap="square">
            <a:spAutoFit/>
          </a:bodyPr>
          <a:lstStyle/>
          <a:p>
            <a:pPr algn="ct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Copper Roof Properties, LLC</a:t>
            </a:r>
          </a:p>
          <a:p>
            <a:pPr algn="ct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13 </a:t>
            </a:r>
            <a:r>
              <a:rPr lang="en-US" sz="1000" b="1" dirty="0" err="1">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Yeamans</a:t>
            </a: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 Rd.</a:t>
            </a:r>
          </a:p>
          <a:p>
            <a:pPr algn="ctr"/>
            <a:r>
              <a:rPr lang="en-US" sz="1000" b="1" dirty="0">
                <a:solidFill>
                  <a:schemeClr val="tx1">
                    <a:lumMod val="65000"/>
                    <a:lumOff val="35000"/>
                  </a:schemeClr>
                </a:solidFill>
                <a:latin typeface="Lato Thin" panose="020F0502020204030203" pitchFamily="34" charset="0"/>
                <a:ea typeface="Lato Thin" panose="020F0502020204030203" pitchFamily="34" charset="0"/>
                <a:cs typeface="Lato Thin" panose="020F0502020204030203" pitchFamily="34" charset="0"/>
              </a:rPr>
              <a:t>Charleston, SC 29407</a:t>
            </a: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6142305"/>
            <a:ext cx="1821228" cy="1214632"/>
          </a:xfrm>
          <a:prstGeom prst="rect">
            <a:avLst/>
          </a:prstGeom>
          <a:ln>
            <a:noFill/>
          </a:ln>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7370897"/>
            <a:ext cx="1821871" cy="1214906"/>
          </a:xfrm>
          <a:prstGeom prst="rect">
            <a:avLst/>
          </a:prstGeom>
          <a:ln>
            <a:noFill/>
          </a:ln>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0" y="3684948"/>
            <a:ext cx="1821563" cy="1214818"/>
          </a:xfrm>
          <a:prstGeom prst="rect">
            <a:avLst/>
          </a:prstGeom>
          <a:ln>
            <a:noFill/>
          </a:ln>
          <a:effectLst/>
        </p:spPr>
      </p:pic>
      <p:sp>
        <p:nvSpPr>
          <p:cNvPr id="5" name="Rectangle 4"/>
          <p:cNvSpPr/>
          <p:nvPr/>
        </p:nvSpPr>
        <p:spPr>
          <a:xfrm>
            <a:off x="1820705" y="3099137"/>
            <a:ext cx="6408896" cy="1046440"/>
          </a:xfrm>
          <a:prstGeom prst="rect">
            <a:avLst/>
          </a:prstGeom>
        </p:spPr>
        <p:txBody>
          <a:bodyPr wrap="square">
            <a:spAutoFit/>
          </a:bodyPr>
          <a:lstStyle/>
          <a:p>
            <a:pPr algn="ctr"/>
            <a:r>
              <a:rPr lang="en-US" sz="2400"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127 Camelia Park Lane</a:t>
            </a:r>
            <a:br>
              <a:rPr lang="en-US"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br>
            <a:r>
              <a:rPr lang="en-US" sz="1800"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Del Webb @ Nexton | Summerville, SC 29486</a:t>
            </a:r>
          </a:p>
          <a:p>
            <a:pPr algn="ctr"/>
            <a:r>
              <a:rPr lang="en-US" sz="1800" dirty="0">
                <a:solidFill>
                  <a:schemeClr val="bg1"/>
                </a:solidFill>
                <a:effectLst>
                  <a:outerShdw blurRad="50800" dist="38100" dir="5400000" algn="t" rotWithShape="0">
                    <a:prstClr val="black">
                      <a:alpha val="40000"/>
                    </a:prstClr>
                  </a:outerShdw>
                </a:effectLst>
                <a:latin typeface="Lato" panose="020F0502020204030203" pitchFamily="34" charset="0"/>
                <a:ea typeface="Lato" panose="020F0502020204030203" pitchFamily="34" charset="0"/>
                <a:cs typeface="Lato" panose="020F0502020204030203" pitchFamily="34" charset="0"/>
              </a:rPr>
              <a:t>MLS# 19032375 | $586,500</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TotalTime>
  <Words>335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Lato</vt:lpstr>
      <vt:lpstr>Lato Thin</vt:lpstr>
      <vt:lpstr>Office Theme</vt:lpstr>
      <vt:lpstr>Be The First! New Construction ~ Never Lived In ~ Move Right 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36</cp:revision>
  <dcterms:created xsi:type="dcterms:W3CDTF">2006-08-16T00:00:00Z</dcterms:created>
  <dcterms:modified xsi:type="dcterms:W3CDTF">2020-02-18T22:07:41Z</dcterms:modified>
</cp:coreProperties>
</file>