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hyperlink" Target="mailto:coolchangeproperties@gmail.com" TargetMode="External"/><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charlestonbyday@gmail.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96530" y="892685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37000" y="722467"/>
            <a:ext cx="3759200" cy="2545308"/>
          </a:xfrm>
        </p:spPr>
        <p:txBody>
          <a:bodyPr anchor="t">
            <a:noAutofit/>
          </a:bodyPr>
          <a:lstStyle/>
          <a:p>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127 </a:t>
            </a:r>
            <a:r>
              <a:rPr lang="en-US" sz="2400" b="1" dirty="0" err="1"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Cartright</a:t>
            </a:r>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St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Etiwan Park @ Daniel Island</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 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14029540</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$565,000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2,600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76200" y="4910486"/>
            <a:ext cx="7619999" cy="2362201"/>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This beautiful home, with great curb appeal and a cozy front porch, is offered this holiday season, just in time to ring in the New Year! Your guests are greeted through the front door into a formal living room and dining room. The double-sided gas fireplace, with built-in bookshelves in the great room, connects the living room and great room is the perfect place to warm your toes for the holidays. The extra large windows in the great room overlook the beautiful fenced in backyard, which backs up to a pond and walking trails. Crown moldings, 9-foot ceilings, ceiling fans, and a surround sound stereo system are just a few extras. Not to mention three and a half baths, a dual zone heating and air conditioning system, and the eat-in kitchen lined with granite counter tops, wood cabinets, an island and pantry. With a freshly painted downstairs interior and exterior, as well as the newly refinished hardwood floors, this house won't last long at $565,000.</a:t>
            </a: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9440"/>
          <a:stretch/>
        </p:blipFill>
        <p:spPr bwMode="auto">
          <a:xfrm>
            <a:off x="76200" y="722467"/>
            <a:ext cx="3759199" cy="254530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76199" y="8839200"/>
            <a:ext cx="3759199" cy="769441"/>
          </a:xfrm>
          <a:prstGeom prst="rect">
            <a:avLst/>
          </a:prstGeom>
        </p:spPr>
        <p:txBody>
          <a:bodyPr wrap="square">
            <a:spAutoFit/>
          </a:bodyPr>
          <a:lstStyle/>
          <a:p>
            <a:r>
              <a:rPr lang="en-US" sz="1600" b="1" dirty="0" smtClean="0">
                <a:latin typeface="Georgia" panose="02040502050405020303" pitchFamily="18" charset="0"/>
                <a:cs typeface="Microsoft Sans Serif" panose="020B0604020202020204" pitchFamily="34" charset="0"/>
              </a:rPr>
              <a:t>Susan Day</a:t>
            </a:r>
            <a:endParaRPr lang="en-US" sz="1600" b="1" dirty="0">
              <a:latin typeface="Georgia" panose="02040502050405020303" pitchFamily="18" charset="0"/>
              <a:cs typeface="Microsoft Sans Serif" panose="020B0604020202020204" pitchFamily="34" charset="0"/>
            </a:endParaRPr>
          </a:p>
          <a:p>
            <a:r>
              <a:rPr lang="en-US" sz="1400" dirty="0" smtClean="0">
                <a:latin typeface="Georgia" panose="02040502050405020303" pitchFamily="18" charset="0"/>
                <a:cs typeface="Microsoft Sans Serif" panose="020B0604020202020204" pitchFamily="34" charset="0"/>
              </a:rPr>
              <a:t>843-900-0477</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4"/>
              </a:rPr>
              <a:t>charlestonbyday@gmail.com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9" name="Rectangle 8"/>
          <p:cNvSpPr/>
          <p:nvPr/>
        </p:nvSpPr>
        <p:spPr>
          <a:xfrm>
            <a:off x="76200" y="9601200"/>
            <a:ext cx="3759198" cy="400110"/>
          </a:xfrm>
          <a:prstGeom prst="rect">
            <a:avLst/>
          </a:prstGeom>
        </p:spPr>
        <p:txBody>
          <a:bodyPr wrap="square">
            <a:spAutoFit/>
          </a:bodyPr>
          <a:lstStyle/>
          <a:p>
            <a:r>
              <a:rPr lang="en-US" sz="1000" dirty="0">
                <a:latin typeface="Georgia" panose="02040502050405020303" pitchFamily="18" charset="0"/>
                <a:cs typeface="Microsoft Sans Serif" panose="020B0604020202020204" pitchFamily="34" charset="0"/>
              </a:rPr>
              <a:t>AgentOwned Preferred</a:t>
            </a:r>
            <a:r>
              <a:rPr lang="en-US" sz="1000" dirty="0" smtClean="0">
                <a:latin typeface="Georgia" panose="02040502050405020303" pitchFamily="18" charset="0"/>
                <a:cs typeface="Microsoft Sans Serif" panose="020B0604020202020204" pitchFamily="34" charset="0"/>
              </a:rPr>
              <a:t/>
            </a:r>
            <a:br>
              <a:rPr lang="en-US" sz="1000" dirty="0" smtClean="0">
                <a:latin typeface="Georgia" panose="02040502050405020303" pitchFamily="18" charset="0"/>
                <a:cs typeface="Microsoft Sans Serif" panose="020B0604020202020204" pitchFamily="34" charset="0"/>
              </a:rPr>
            </a:br>
            <a:r>
              <a:rPr lang="en-US" sz="1000" dirty="0" smtClean="0">
                <a:latin typeface="Georgia" panose="02040502050405020303" pitchFamily="18" charset="0"/>
                <a:cs typeface="Microsoft Sans Serif" panose="020B0604020202020204" pitchFamily="34" charset="0"/>
              </a:rPr>
              <a:t>824 </a:t>
            </a:r>
            <a:r>
              <a:rPr lang="en-US" sz="1000" dirty="0">
                <a:latin typeface="Georgia" panose="02040502050405020303" pitchFamily="18" charset="0"/>
                <a:cs typeface="Microsoft Sans Serif" panose="020B0604020202020204" pitchFamily="34" charset="0"/>
              </a:rPr>
              <a:t>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772400" y="108586"/>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76200" y="-76200"/>
            <a:ext cx="7619999" cy="707886"/>
          </a:xfrm>
          <a:prstGeom prst="rect">
            <a:avLst/>
          </a:prstGeom>
        </p:spPr>
        <p:txBody>
          <a:bodyPr wrap="square">
            <a:spAutoFit/>
          </a:bodyPr>
          <a:lstStyle/>
          <a:p>
            <a:pPr algn="ct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Open House </a:t>
            </a: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 Saturday, Nov 22 ~ from 1-4</a:t>
            </a:r>
            <a:endParaRPr lang="en-US" sz="4000" i="1" dirty="0">
              <a:solidFill>
                <a:srgbClr val="FFFF00"/>
              </a:solidFill>
              <a:effectLst>
                <a:outerShdw blurRad="38100" dist="38100" dir="2700000" algn="tl">
                  <a:srgbClr val="000000">
                    <a:alpha val="43137"/>
                  </a:srgbClr>
                </a:outerShdw>
              </a:effectLst>
              <a:latin typeface="Gabriola" panose="04040605051002020D02" pitchFamily="82" charset="0"/>
            </a:endParaRPr>
          </a:p>
        </p:txBody>
      </p:sp>
      <p:grpSp>
        <p:nvGrpSpPr>
          <p:cNvPr id="11" name="Group 10"/>
          <p:cNvGrpSpPr/>
          <p:nvPr/>
        </p:nvGrpSpPr>
        <p:grpSpPr>
          <a:xfrm>
            <a:off x="76200" y="7410379"/>
            <a:ext cx="7620000" cy="1367327"/>
            <a:chOff x="76200" y="7393536"/>
            <a:chExt cx="7620000" cy="1367327"/>
          </a:xfrm>
        </p:grpSpPr>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867400" y="73935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73935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006600" y="73935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37000" y="73935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5" name="Group 4"/>
          <p:cNvGrpSpPr/>
          <p:nvPr/>
        </p:nvGrpSpPr>
        <p:grpSpPr>
          <a:xfrm>
            <a:off x="76200" y="3405467"/>
            <a:ext cx="7620000" cy="1367327"/>
            <a:chOff x="76200" y="3278736"/>
            <a:chExt cx="7620000" cy="1367327"/>
          </a:xfrm>
        </p:grpSpPr>
        <p:pic>
          <p:nvPicPr>
            <p:cNvPr id="1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67400" y="32787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32787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006600" y="32787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37000" y="3278736"/>
              <a:ext cx="1828800" cy="1367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
        <p:nvSpPr>
          <p:cNvPr id="23" name="Rectangle 22"/>
          <p:cNvSpPr/>
          <p:nvPr/>
        </p:nvSpPr>
        <p:spPr>
          <a:xfrm>
            <a:off x="3937000" y="8839200"/>
            <a:ext cx="3759199" cy="769441"/>
          </a:xfrm>
          <a:prstGeom prst="rect">
            <a:avLst/>
          </a:prstGeom>
        </p:spPr>
        <p:txBody>
          <a:bodyPr wrap="square">
            <a:spAutoFit/>
          </a:bodyPr>
          <a:lstStyle/>
          <a:p>
            <a:pPr algn="r"/>
            <a:r>
              <a:rPr lang="en-US" sz="1600" b="1" dirty="0">
                <a:latin typeface="Georgia" panose="02040502050405020303" pitchFamily="18" charset="0"/>
                <a:cs typeface="Microsoft Sans Serif" panose="020B0604020202020204" pitchFamily="34" charset="0"/>
              </a:rPr>
              <a:t>Melissa </a:t>
            </a:r>
            <a:r>
              <a:rPr lang="en-US" sz="1600" b="1" dirty="0" smtClean="0">
                <a:latin typeface="Georgia" panose="02040502050405020303" pitchFamily="18" charset="0"/>
                <a:cs typeface="Microsoft Sans Serif" panose="020B0604020202020204" pitchFamily="34" charset="0"/>
              </a:rPr>
              <a:t>Schatz</a:t>
            </a:r>
            <a:br>
              <a:rPr lang="en-US" sz="1600" b="1" dirty="0" smtClean="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rPr>
              <a:t>843-442-0559</a:t>
            </a:r>
            <a:endParaRPr lang="en-US" sz="1400" dirty="0">
              <a:latin typeface="Georgia" panose="02040502050405020303" pitchFamily="18" charset="0"/>
              <a:cs typeface="Microsoft Sans Serif" panose="020B0604020202020204" pitchFamily="34" charset="0"/>
            </a:endParaRPr>
          </a:p>
          <a:p>
            <a:pPr algn="r"/>
            <a:r>
              <a:rPr lang="en-US" sz="1400" dirty="0" smtClean="0">
                <a:latin typeface="Georgia" panose="02040502050405020303" pitchFamily="18" charset="0"/>
                <a:cs typeface="Microsoft Sans Serif" panose="020B0604020202020204" pitchFamily="34" charset="0"/>
                <a:hlinkClick r:id="rId13"/>
              </a:rPr>
              <a:t>coolchangeproperties@gmail.com</a:t>
            </a:r>
            <a:endParaRPr lang="en-US" sz="1400" dirty="0" smtClean="0">
              <a:latin typeface="Georgia" panose="02040502050405020303" pitchFamily="18" charset="0"/>
              <a:cs typeface="Microsoft Sans Serif" panose="020B0604020202020204" pitchFamily="34" charset="0"/>
            </a:endParaRPr>
          </a:p>
        </p:txBody>
      </p:sp>
      <p:sp>
        <p:nvSpPr>
          <p:cNvPr id="24" name="Rectangle 23"/>
          <p:cNvSpPr/>
          <p:nvPr/>
        </p:nvSpPr>
        <p:spPr>
          <a:xfrm>
            <a:off x="3937000" y="9601200"/>
            <a:ext cx="3759198" cy="400110"/>
          </a:xfrm>
          <a:prstGeom prst="rect">
            <a:avLst/>
          </a:prstGeom>
        </p:spPr>
        <p:txBody>
          <a:bodyPr wrap="square">
            <a:spAutoFit/>
          </a:bodyPr>
          <a:lstStyle/>
          <a:p>
            <a:pPr algn="r"/>
            <a:r>
              <a:rPr lang="en-US" sz="1000" dirty="0">
                <a:latin typeface="Georgia" panose="02040502050405020303" pitchFamily="18" charset="0"/>
                <a:cs typeface="Microsoft Sans Serif" panose="020B0604020202020204" pitchFamily="34" charset="0"/>
              </a:rPr>
              <a:t>Keller Williams Realty Charleston</a:t>
            </a:r>
          </a:p>
          <a:p>
            <a:pPr algn="r"/>
            <a:r>
              <a:rPr lang="en-US" sz="1000" dirty="0">
                <a:latin typeface="Georgia" panose="02040502050405020303" pitchFamily="18" charset="0"/>
                <a:cs typeface="Microsoft Sans Serif" panose="020B0604020202020204" pitchFamily="34" charset="0"/>
              </a:rPr>
              <a:t>496 </a:t>
            </a:r>
            <a:r>
              <a:rPr lang="en-US" sz="1000" dirty="0" err="1">
                <a:latin typeface="Georgia" panose="02040502050405020303" pitchFamily="18" charset="0"/>
                <a:cs typeface="Microsoft Sans Serif" panose="020B0604020202020204" pitchFamily="34" charset="0"/>
              </a:rPr>
              <a:t>Bramson</a:t>
            </a:r>
            <a:r>
              <a:rPr lang="en-US" sz="1000" dirty="0">
                <a:latin typeface="Georgia" panose="02040502050405020303" pitchFamily="18" charset="0"/>
                <a:cs typeface="Microsoft Sans Serif" panose="020B0604020202020204" pitchFamily="34" charset="0"/>
              </a:rPr>
              <a:t> Ct </a:t>
            </a:r>
            <a:r>
              <a:rPr lang="en-US" sz="1000" dirty="0" err="1">
                <a:latin typeface="Georgia" panose="02040502050405020303" pitchFamily="18" charset="0"/>
                <a:cs typeface="Microsoft Sans Serif" panose="020B0604020202020204" pitchFamily="34" charset="0"/>
              </a:rPr>
              <a:t>Ste</a:t>
            </a:r>
            <a:r>
              <a:rPr lang="en-US" sz="1000" dirty="0">
                <a:latin typeface="Georgia" panose="02040502050405020303" pitchFamily="18" charset="0"/>
                <a:cs typeface="Microsoft Sans Serif" panose="020B0604020202020204" pitchFamily="34" charset="0"/>
              </a:rPr>
              <a:t> 200 | Mt. Pleasant, SC 29464</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244</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127 Cartright St  Etiwan Park @ Daniel Island Charleston, SC MLS# 14029540 $565,000  4 Bedrooms | 3½ Baths | 2,600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18</cp:revision>
  <dcterms:created xsi:type="dcterms:W3CDTF">2006-08-16T00:00:00Z</dcterms:created>
  <dcterms:modified xsi:type="dcterms:W3CDTF">2014-11-21T18:07:23Z</dcterms:modified>
</cp:coreProperties>
</file>